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4"/>
  </p:notesMasterIdLst>
  <p:handoutMasterIdLst>
    <p:handoutMasterId r:id="rId35"/>
  </p:handoutMasterIdLst>
  <p:sldIdLst>
    <p:sldId id="256" r:id="rId3"/>
    <p:sldId id="627" r:id="rId5"/>
    <p:sldId id="659" r:id="rId6"/>
    <p:sldId id="770" r:id="rId7"/>
    <p:sldId id="771" r:id="rId8"/>
    <p:sldId id="657" r:id="rId9"/>
    <p:sldId id="819" r:id="rId10"/>
    <p:sldId id="757" r:id="rId11"/>
    <p:sldId id="818" r:id="rId12"/>
    <p:sldId id="825" r:id="rId13"/>
    <p:sldId id="821" r:id="rId14"/>
    <p:sldId id="762" r:id="rId15"/>
    <p:sldId id="763" r:id="rId16"/>
    <p:sldId id="817" r:id="rId17"/>
    <p:sldId id="755" r:id="rId18"/>
    <p:sldId id="789" r:id="rId19"/>
    <p:sldId id="788" r:id="rId20"/>
    <p:sldId id="767" r:id="rId21"/>
    <p:sldId id="797" r:id="rId22"/>
    <p:sldId id="799" r:id="rId23"/>
    <p:sldId id="806" r:id="rId24"/>
    <p:sldId id="805" r:id="rId25"/>
    <p:sldId id="800" r:id="rId26"/>
    <p:sldId id="801" r:id="rId27"/>
    <p:sldId id="802" r:id="rId28"/>
    <p:sldId id="803" r:id="rId29"/>
    <p:sldId id="804" r:id="rId30"/>
    <p:sldId id="822" r:id="rId31"/>
    <p:sldId id="786" r:id="rId32"/>
    <p:sldId id="807" r:id="rId33"/>
    <p:sldId id="264"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96"/>
    <a:srgbClr val="004BB7"/>
    <a:srgbClr val="063693"/>
    <a:srgbClr val="B9CFFF"/>
    <a:srgbClr val="D9E0EF"/>
    <a:srgbClr val="F7F9FC"/>
    <a:srgbClr val="FFFFFF"/>
    <a:srgbClr val="0050FF"/>
    <a:srgbClr val="F5F4F4"/>
    <a:srgbClr val="D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45" autoAdjust="0"/>
    <p:restoredTop sz="94660"/>
  </p:normalViewPr>
  <p:slideViewPr>
    <p:cSldViewPr snapToGrid="0">
      <p:cViewPr varScale="1">
        <p:scale>
          <a:sx n="113" d="100"/>
          <a:sy n="113" d="100"/>
        </p:scale>
        <p:origin x="1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rPr>
            </a:fld>
            <a:endParaRPr lang="zh-CN" altLang="en-US">
              <a:latin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cs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rPr>
            </a:fld>
            <a:endParaRPr lang="zh-CN" altLang="en-US">
              <a:latin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cs typeface="微软雅黑" panose="020B0503020204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cs typeface="微软雅黑" panose="020B0503020204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首页">
    <p:spTree>
      <p:nvGrpSpPr>
        <p:cNvPr id="1" name=""/>
        <p:cNvGrpSpPr/>
        <p:nvPr/>
      </p:nvGrpSpPr>
      <p:grpSpPr>
        <a:xfrm>
          <a:off x="0" y="0"/>
          <a:ext cx="0" cy="0"/>
          <a:chOff x="0" y="0"/>
          <a:chExt cx="0" cy="0"/>
        </a:xfrm>
      </p:grpSpPr>
      <p:pic>
        <p:nvPicPr>
          <p:cNvPr id="3" name="图片 2" descr="new logo_画板 1 副本 5"/>
          <p:cNvPicPr>
            <a:picLocks noChangeAspect="1"/>
          </p:cNvPicPr>
          <p:nvPr userDrawn="1"/>
        </p:nvPicPr>
        <p:blipFill>
          <a:blip r:embed="rId2"/>
          <a:stretch>
            <a:fillRect/>
          </a:stretch>
        </p:blipFill>
        <p:spPr>
          <a:xfrm>
            <a:off x="576135" y="534035"/>
            <a:ext cx="1829050" cy="432000"/>
          </a:xfrm>
          <a:prstGeom prst="rect">
            <a:avLst/>
          </a:prstGeom>
        </p:spPr>
      </p:pic>
      <p:pic>
        <p:nvPicPr>
          <p:cNvPr id="2052" name="图片 5" descr="new logo_画板 1 副本 5"/>
          <p:cNvPicPr>
            <a:picLocks noChangeAspect="1"/>
          </p:cNvPicPr>
          <p:nvPr userDrawn="1"/>
        </p:nvPicPr>
        <p:blipFill>
          <a:blip r:embed="rId3"/>
          <a:srcRect l="4673" t="37072" r="-4673" b="33192"/>
          <a:stretch>
            <a:fillRect/>
          </a:stretch>
        </p:blipFill>
        <p:spPr>
          <a:xfrm>
            <a:off x="7568525" y="5881370"/>
            <a:ext cx="4540480" cy="579120"/>
          </a:xfrm>
          <a:prstGeom prst="rect">
            <a:avLst/>
          </a:prstGeom>
          <a:noFill/>
          <a:ln w="9525">
            <a:noFill/>
          </a:ln>
        </p:spPr>
      </p:pic>
      <p:pic>
        <p:nvPicPr>
          <p:cNvPr id="2" name="图片 1"/>
          <p:cNvPicPr/>
          <p:nvPr userDrawn="1"/>
        </p:nvPicPr>
        <p:blipFill>
          <a:blip r:embed="rId4">
            <a:extLst>
              <a:ext uri="{28A0092B-C50C-407E-A947-70E740481C1C}">
                <a14:useLocalDpi xmlns:a14="http://schemas.microsoft.com/office/drawing/2010/main" val="0"/>
              </a:ext>
            </a:extLst>
          </a:blip>
          <a:stretch>
            <a:fillRect/>
          </a:stretch>
        </p:blipFill>
        <p:spPr>
          <a:xfrm>
            <a:off x="-24138" y="-23259"/>
            <a:ext cx="12244045" cy="6905178"/>
          </a:xfrm>
          <a:prstGeom prst="rect">
            <a:avLst/>
          </a:prstGeom>
        </p:spPr>
      </p:pic>
      <p:pic>
        <p:nvPicPr>
          <p:cNvPr id="9" name="图片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89627" y="679102"/>
            <a:ext cx="6514077" cy="680780"/>
          </a:xfrm>
          <a:prstGeom prst="rect">
            <a:avLst/>
          </a:prstGeom>
        </p:spPr>
      </p:pic>
      <p:sp>
        <p:nvSpPr>
          <p:cNvPr id="4" name="标题 3"/>
          <p:cNvSpPr>
            <a:spLocks noGrp="1"/>
          </p:cNvSpPr>
          <p:nvPr>
            <p:ph type="ctrTitle" hasCustomPrompt="1"/>
          </p:nvPr>
        </p:nvSpPr>
        <p:spPr>
          <a:xfrm>
            <a:off x="589621" y="2117725"/>
            <a:ext cx="9147022" cy="1082040"/>
          </a:xfrm>
        </p:spPr>
        <p:txBody>
          <a:bodyPr anchor="b">
            <a:noAutofit/>
          </a:bodyPr>
          <a:lstStyle>
            <a:lvl1pPr algn="l">
              <a:lnSpc>
                <a:spcPct val="130000"/>
              </a:lnSpc>
              <a:defRPr sz="4400">
                <a:solidFill>
                  <a:srgbClr val="004BB7"/>
                </a:solidFill>
                <a:effectLst/>
                <a:latin typeface="微软雅黑" panose="020B0503020204020204" charset="-122"/>
                <a:ea typeface="微软雅黑" panose="020B0503020204020204" charset="-122"/>
              </a:defRPr>
            </a:lvl1pPr>
          </a:lstStyle>
          <a:p>
            <a:r>
              <a:rPr lang="zh-CN" altLang="en-US" dirty="0"/>
              <a:t>单击此处添加标题</a:t>
            </a:r>
            <a:endParaRPr lang="zh-CN" altLang="en-US" dirty="0"/>
          </a:p>
        </p:txBody>
      </p:sp>
      <p:sp>
        <p:nvSpPr>
          <p:cNvPr id="5" name="副标题 4"/>
          <p:cNvSpPr>
            <a:spLocks noGrp="1"/>
          </p:cNvSpPr>
          <p:nvPr>
            <p:ph type="subTitle" idx="1" hasCustomPrompt="1"/>
          </p:nvPr>
        </p:nvSpPr>
        <p:spPr>
          <a:xfrm>
            <a:off x="575651" y="3416300"/>
            <a:ext cx="9147022" cy="942975"/>
          </a:xfrm>
        </p:spPr>
        <p:txBody>
          <a:bodyPr>
            <a:normAutofit/>
          </a:bodyPr>
          <a:lstStyle>
            <a:lvl1pPr marL="0" indent="0" algn="l">
              <a:buNone/>
              <a:defRPr sz="3200">
                <a:solidFill>
                  <a:srgbClr val="004BB7"/>
                </a:solidFill>
                <a:effectLst/>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pic>
        <p:nvPicPr>
          <p:cNvPr id="8" name="图片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814028" y="6325813"/>
            <a:ext cx="1838451" cy="368614"/>
          </a:xfrm>
          <a:prstGeom prst="rect">
            <a:avLst/>
          </a:prstGeom>
        </p:spPr>
      </p:pic>
      <p:pic>
        <p:nvPicPr>
          <p:cNvPr id="7" name="图片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空白">
    <p:spTree>
      <p:nvGrpSpPr>
        <p:cNvPr id="1" name=""/>
        <p:cNvGrpSpPr/>
        <p:nvPr/>
      </p:nvGrpSpPr>
      <p:grpSpPr>
        <a:xfrm>
          <a:off x="0" y="0"/>
          <a:ext cx="0" cy="0"/>
          <a:chOff x="0" y="0"/>
          <a:chExt cx="0" cy="0"/>
        </a:xfrm>
      </p:grpSpPr>
      <p:pic>
        <p:nvPicPr>
          <p:cNvPr id="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结尾">
    <p:spTree>
      <p:nvGrpSpPr>
        <p:cNvPr id="1" name=""/>
        <p:cNvGrpSpPr/>
        <p:nvPr/>
      </p:nvGrpSpPr>
      <p:grpSpPr>
        <a:xfrm>
          <a:off x="0" y="0"/>
          <a:ext cx="0" cy="0"/>
          <a:chOff x="0" y="0"/>
          <a:chExt cx="0" cy="0"/>
        </a:xfrm>
      </p:grpSpPr>
      <p:pic>
        <p:nvPicPr>
          <p:cNvPr id="9" name="图片 8"/>
          <p:cNvPicPr/>
          <p:nvPr userDrawn="1"/>
        </p:nvPicPr>
        <p:blipFill>
          <a:blip r:embed="rId2">
            <a:extLst>
              <a:ext uri="{28A0092B-C50C-407E-A947-70E740481C1C}">
                <a14:useLocalDpi xmlns:a14="http://schemas.microsoft.com/office/drawing/2010/main" val="0"/>
              </a:ext>
            </a:extLst>
          </a:blip>
          <a:stretch>
            <a:fillRect/>
          </a:stretch>
        </p:blipFill>
        <p:spPr>
          <a:xfrm>
            <a:off x="-24138" y="-23259"/>
            <a:ext cx="12244045" cy="6905178"/>
          </a:xfrm>
          <a:prstGeom prst="rect">
            <a:avLst/>
          </a:prstGeom>
        </p:spPr>
      </p:pic>
      <p:pic>
        <p:nvPicPr>
          <p:cNvPr id="6148"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8675" y="5389557"/>
            <a:ext cx="1331390" cy="1257312"/>
          </a:xfrm>
          <a:prstGeom prst="rect">
            <a:avLst/>
          </a:prstGeom>
          <a:noFill/>
          <a:ln w="9525">
            <a:noFill/>
          </a:ln>
        </p:spPr>
      </p:pic>
      <p:sp>
        <p:nvSpPr>
          <p:cNvPr id="3" name="圆角矩形 2"/>
          <p:cNvSpPr/>
          <p:nvPr userDrawn="1"/>
        </p:nvSpPr>
        <p:spPr>
          <a:xfrm>
            <a:off x="4508084" y="5937250"/>
            <a:ext cx="3392656" cy="313055"/>
          </a:xfrm>
          <a:prstGeom prst="roundRect">
            <a:avLst>
              <a:gd name="adj" fmla="val 5000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cs typeface="微软雅黑" panose="020B0503020204020204" charset="-122"/>
            </a:endParaRPr>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89627" y="679102"/>
            <a:ext cx="6514077" cy="680780"/>
          </a:xfrm>
          <a:prstGeom prst="rect">
            <a:avLst/>
          </a:prstGeom>
        </p:spPr>
      </p:pic>
      <p:pic>
        <p:nvPicPr>
          <p:cNvPr id="8" name="图片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目录">
    <p:spTree>
      <p:nvGrpSpPr>
        <p:cNvPr id="1" name=""/>
        <p:cNvGrpSpPr/>
        <p:nvPr/>
      </p:nvGrpSpPr>
      <p:grpSpPr>
        <a:xfrm>
          <a:off x="0" y="0"/>
          <a:ext cx="0" cy="0"/>
          <a:chOff x="0" y="0"/>
          <a:chExt cx="0" cy="0"/>
        </a:xfrm>
      </p:grpSpPr>
      <p:cxnSp>
        <p:nvCxnSpPr>
          <p:cNvPr id="9" name="直接连接符 8"/>
          <p:cNvCxnSpPr/>
          <p:nvPr userDrawn="1"/>
        </p:nvCxnSpPr>
        <p:spPr>
          <a:xfrm>
            <a:off x="628223" y="1997710"/>
            <a:ext cx="2880952" cy="0"/>
          </a:xfrm>
          <a:prstGeom prst="line">
            <a:avLst/>
          </a:prstGeom>
          <a:ln>
            <a:solidFill>
              <a:srgbClr val="004BB7"/>
            </a:solidFill>
          </a:ln>
        </p:spPr>
        <p:style>
          <a:lnRef idx="1">
            <a:schemeClr val="dk1"/>
          </a:lnRef>
          <a:fillRef idx="0">
            <a:schemeClr val="dk1"/>
          </a:fillRef>
          <a:effectRef idx="0">
            <a:schemeClr val="dk1"/>
          </a:effectRef>
          <a:fontRef idx="minor">
            <a:schemeClr val="tx1"/>
          </a:fontRef>
        </p:style>
      </p:cxnSp>
      <p:cxnSp>
        <p:nvCxnSpPr>
          <p:cNvPr id="22" name="直接连接符 21"/>
          <p:cNvCxnSpPr/>
          <p:nvPr userDrawn="1"/>
        </p:nvCxnSpPr>
        <p:spPr>
          <a:xfrm>
            <a:off x="628223" y="3223895"/>
            <a:ext cx="2880952" cy="0"/>
          </a:xfrm>
          <a:prstGeom prst="line">
            <a:avLst/>
          </a:prstGeom>
          <a:ln>
            <a:solidFill>
              <a:srgbClr val="004BB7"/>
            </a:solidFill>
          </a:ln>
        </p:spPr>
        <p:style>
          <a:lnRef idx="1">
            <a:schemeClr val="dk1"/>
          </a:lnRef>
          <a:fillRef idx="0">
            <a:schemeClr val="dk1"/>
          </a:fillRef>
          <a:effectRef idx="0">
            <a:schemeClr val="dk1"/>
          </a:effectRef>
          <a:fontRef idx="minor">
            <a:schemeClr val="tx1"/>
          </a:fontRef>
        </p:style>
      </p:cxn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pic>
        <p:nvPicPr>
          <p:cNvPr id="4" name="图片 716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小节标题">
    <p:spTree>
      <p:nvGrpSpPr>
        <p:cNvPr id="1" name=""/>
        <p:cNvGrpSpPr/>
        <p:nvPr/>
      </p:nvGrpSpPr>
      <p:grpSpPr>
        <a:xfrm>
          <a:off x="0" y="0"/>
          <a:ext cx="0" cy="0"/>
          <a:chOff x="0" y="0"/>
          <a:chExt cx="0" cy="0"/>
        </a:xfrm>
      </p:grpSpPr>
      <p:pic>
        <p:nvPicPr>
          <p:cNvPr id="512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cxnSp>
        <p:nvCxnSpPr>
          <p:cNvPr id="9" name="直接连接符 8"/>
          <p:cNvCxnSpPr/>
          <p:nvPr userDrawn="1"/>
        </p:nvCxnSpPr>
        <p:spPr>
          <a:xfrm>
            <a:off x="3643564" y="4128770"/>
            <a:ext cx="5401784" cy="0"/>
          </a:xfrm>
          <a:prstGeom prst="line">
            <a:avLst/>
          </a:prstGeom>
          <a:ln>
            <a:solidFill>
              <a:srgbClr val="004BB7"/>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1"/>
        </p:nvCxnSpPr>
        <p:spPr>
          <a:xfrm>
            <a:off x="3643564" y="2164715"/>
            <a:ext cx="5401784" cy="0"/>
          </a:xfrm>
          <a:prstGeom prst="line">
            <a:avLst/>
          </a:prstGeom>
          <a:ln>
            <a:solidFill>
              <a:srgbClr val="004BB7"/>
            </a:solidFill>
          </a:ln>
        </p:spPr>
        <p:style>
          <a:lnRef idx="1">
            <a:schemeClr val="dk1"/>
          </a:lnRef>
          <a:fillRef idx="0">
            <a:schemeClr val="dk1"/>
          </a:fillRef>
          <a:effectRef idx="0">
            <a:schemeClr val="dk1"/>
          </a:effectRef>
          <a:fontRef idx="minor">
            <a:schemeClr val="tx1"/>
          </a:fontRef>
        </p:style>
      </p:cxnSp>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pic>
        <p:nvPicPr>
          <p:cNvPr id="4" name="图片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pic>
        <p:nvPicPr>
          <p:cNvPr id="10" name="图片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40006" y="2767965"/>
            <a:ext cx="4206240" cy="609600"/>
          </a:xfrm>
          <a:prstGeom prst="rect">
            <a:avLst/>
          </a:prstGeom>
        </p:spPr>
      </p:pic>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列表">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90129" y="1353820"/>
            <a:ext cx="5183312" cy="4351338"/>
          </a:xfrm>
        </p:spPr>
        <p:txBody>
          <a:bodyPr>
            <a:normAutofit/>
          </a:bodyPr>
          <a:lstStyle>
            <a:lvl1pPr>
              <a:lnSpc>
                <a:spcPct val="150000"/>
              </a:lnSpc>
              <a:buFont typeface="Wingdings" panose="05000000000000000000" charset="0"/>
              <a:buChar char=""/>
              <a:defRPr kumimoji="0" lang="zh-CN" altLang="en-US" sz="24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a:lnSpc>
                <a:spcPct val="150000"/>
              </a:lnSpc>
              <a:buFont typeface="Wingdings" panose="05000000000000000000" charset="0"/>
              <a:buChar char=""/>
              <a:defRPr kumimoji="0" lang="zh-CN" altLang="en-US" sz="20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a:lnSpc>
                <a:spcPct val="150000"/>
              </a:lnSpc>
              <a:buFont typeface="Wingdings" panose="05000000000000000000" charset="0"/>
              <a:buChar char=""/>
              <a:defRPr kumimoji="0" lang="zh-CN" altLang="en-US" sz="18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378647" y="1353820"/>
            <a:ext cx="5183312" cy="4351338"/>
          </a:xfrm>
        </p:spPr>
        <p:txBody>
          <a:bodyPr>
            <a:normAutofit/>
          </a:bodyPr>
          <a:lstStyle>
            <a:lvl1pPr marL="0" indent="0">
              <a:lnSpc>
                <a:spcPct val="150000"/>
              </a:lnSpc>
              <a:buFont typeface="Wingdings" panose="05000000000000000000" charset="0"/>
              <a:buChar char=""/>
              <a:defRPr kumimoji="0" lang="zh-CN" altLang="en-US" sz="24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a:lnSpc>
                <a:spcPct val="150000"/>
              </a:lnSpc>
              <a:buFont typeface="Wingdings" panose="05000000000000000000" charset="0"/>
              <a:buChar char=""/>
              <a:defRPr kumimoji="0" lang="zh-CN" altLang="en-US" sz="20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a:lnSpc>
                <a:spcPct val="150000"/>
              </a:lnSpc>
              <a:buFont typeface="Wingdings" panose="05000000000000000000" charset="0"/>
              <a:buChar char=""/>
              <a:defRPr kumimoji="0" lang="zh-CN" altLang="en-US" sz="18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2" name="标题 1"/>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6" name="图片 716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三栏列表">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90192" y="1442720"/>
            <a:ext cx="3353273" cy="4495165"/>
          </a:xfrm>
        </p:spPr>
        <p:txBody>
          <a:bodyPr/>
          <a:lstStyle>
            <a:lvl1pPr eaLnBrk="1" fontAlgn="auto" latinLnBrk="0" hangingPunct="1">
              <a:lnSpc>
                <a:spcPct val="130000"/>
              </a:lnSpc>
              <a:buSzPct val="80000"/>
              <a:buFont typeface="Wingdings" panose="05000000000000000000" charset="0"/>
              <a:buChar char=""/>
              <a:defRPr sz="2400">
                <a:solidFill>
                  <a:srgbClr val="003296"/>
                </a:solidFill>
                <a:latin typeface="微软雅黑" panose="020B0503020204020204" charset="-122"/>
                <a:ea typeface="微软雅黑" panose="020B0503020204020204" charset="-122"/>
              </a:defRPr>
            </a:lvl1pPr>
            <a:lvl2pPr eaLnBrk="1" fontAlgn="auto" latinLnBrk="0" hangingPunct="1">
              <a:lnSpc>
                <a:spcPct val="130000"/>
              </a:lnSpc>
              <a:buFont typeface="Wingdings" panose="05000000000000000000" charset="0"/>
              <a:buChar char=""/>
              <a:defRPr sz="2000">
                <a:solidFill>
                  <a:srgbClr val="003296"/>
                </a:solidFill>
                <a:latin typeface="微软雅黑" panose="020B0503020204020204" charset="-122"/>
                <a:ea typeface="微软雅黑" panose="020B0503020204020204" charset="-122"/>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a:t>单击此处编辑母版文本样式</a:t>
            </a:r>
            <a:endParaRPr lang="zh-CN" altLang="en-US"/>
          </a:p>
          <a:p>
            <a:pPr lvl="1"/>
            <a:r>
              <a:rPr lang="zh-CN" altLang="en-US"/>
              <a:t>第二级</a:t>
            </a:r>
            <a:endParaRPr lang="zh-CN" altLang="en-US"/>
          </a:p>
        </p:txBody>
      </p:sp>
      <p:sp>
        <p:nvSpPr>
          <p:cNvPr id="8" name="内容占位符 7"/>
          <p:cNvSpPr>
            <a:spLocks noGrp="1"/>
          </p:cNvSpPr>
          <p:nvPr>
            <p:ph sz="half" idx="13"/>
          </p:nvPr>
        </p:nvSpPr>
        <p:spPr>
          <a:xfrm>
            <a:off x="4419791" y="1442720"/>
            <a:ext cx="3353273" cy="4495165"/>
          </a:xfrm>
        </p:spPr>
        <p:txBody>
          <a:bodyPr/>
          <a:lstStyle>
            <a:lvl1pPr marL="0" marR="0" lvl="0" indent="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400" b="0" i="0" u="none" strike="noStrike" kern="1200" cap="none" spc="0" normalizeH="0" baseline="0" noProof="1" smtClean="0">
                <a:solidFill>
                  <a:srgbClr val="003296"/>
                </a:solidFill>
                <a:latin typeface="微软雅黑" panose="020B0503020204020204" charset="-122"/>
                <a:ea typeface="微软雅黑" panose="020B0503020204020204" charset="-122"/>
                <a:cs typeface="微软雅黑" panose="020B0503020204020204" charset="-122"/>
              </a:defRPr>
            </a:lvl1pPr>
            <a:lvl2pPr marL="457200" marR="0" lvl="1" indent="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000" b="0" i="0" u="none" strike="noStrike" kern="1200" cap="none" spc="0" normalizeH="0" baseline="0" noProof="1" smtClean="0">
                <a:solidFill>
                  <a:srgbClr val="003296"/>
                </a:solidFill>
                <a:latin typeface="微软雅黑" panose="020B0503020204020204" charset="-122"/>
                <a:ea typeface="微软雅黑" panose="020B0503020204020204" charset="-122"/>
                <a:cs typeface="微软雅黑" panose="020B0503020204020204" charset="-122"/>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a:t>单击此处编辑母版文本样式</a:t>
            </a:r>
            <a:endParaRPr lang="zh-CN" altLang="en-US"/>
          </a:p>
          <a:p>
            <a:pPr lvl="1"/>
            <a:r>
              <a:rPr lang="zh-CN" altLang="en-US"/>
              <a:t>第二级</a:t>
            </a:r>
            <a:endParaRPr lang="zh-CN" altLang="en-US"/>
          </a:p>
        </p:txBody>
      </p:sp>
      <p:sp>
        <p:nvSpPr>
          <p:cNvPr id="9" name="内容占位符 8"/>
          <p:cNvSpPr>
            <a:spLocks noGrp="1"/>
          </p:cNvSpPr>
          <p:nvPr>
            <p:ph sz="half" idx="23"/>
          </p:nvPr>
        </p:nvSpPr>
        <p:spPr>
          <a:xfrm>
            <a:off x="8149694" y="1442720"/>
            <a:ext cx="3353273" cy="4495165"/>
          </a:xfrm>
        </p:spPr>
        <p:txBody>
          <a:bodyPr/>
          <a:lstStyle>
            <a:lvl1pPr marR="0" lvl="0" indent="-22860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400" b="0" i="0" u="none" strike="noStrike" kern="1200" cap="none" spc="0" normalizeH="0" baseline="0" noProof="1" smtClean="0">
                <a:solidFill>
                  <a:srgbClr val="003296"/>
                </a:solidFill>
                <a:latin typeface="微软雅黑" panose="020B0503020204020204" charset="-122"/>
                <a:ea typeface="微软雅黑" panose="020B0503020204020204" charset="-122"/>
                <a:cs typeface="微软雅黑" panose="020B0503020204020204" charset="-122"/>
              </a:defRPr>
            </a:lvl1pPr>
            <a:lvl2pPr marR="0" lvl="1" indent="-22860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000" b="0" i="0" u="none" strike="noStrike" kern="1200" cap="none" spc="0" normalizeH="0" baseline="0" noProof="1" smtClean="0">
                <a:solidFill>
                  <a:srgbClr val="003296"/>
                </a:solidFill>
                <a:latin typeface="微软雅黑" panose="020B0503020204020204" charset="-122"/>
                <a:ea typeface="微软雅黑" panose="020B0503020204020204" charset="-122"/>
                <a:cs typeface="微软雅黑" panose="020B0503020204020204" charset="-122"/>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a:t>单击此处编辑母版文本样式</a:t>
            </a:r>
            <a:endParaRPr lang="zh-CN" altLang="en-US"/>
          </a:p>
          <a:p>
            <a:pPr lvl="1"/>
            <a:r>
              <a:rPr lang="zh-CN" altLang="en-US"/>
              <a:t>第二级</a:t>
            </a:r>
            <a:endParaRPr lang="zh-CN" altLang="en-US"/>
          </a:p>
        </p:txBody>
      </p:sp>
      <p:pic>
        <p:nvPicPr>
          <p:cNvPr id="512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6" name="标题 5"/>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三栏展示及简介">
    <p:spTree>
      <p:nvGrpSpPr>
        <p:cNvPr id="1" name=""/>
        <p:cNvGrpSpPr/>
        <p:nvPr/>
      </p:nvGrpSpPr>
      <p:grpSpPr>
        <a:xfrm>
          <a:off x="0" y="0"/>
          <a:ext cx="0" cy="0"/>
          <a:chOff x="0" y="0"/>
          <a:chExt cx="0" cy="0"/>
        </a:xfrm>
      </p:grpSpPr>
      <p:sp>
        <p:nvSpPr>
          <p:cNvPr id="30" name="文本占位符 29"/>
          <p:cNvSpPr>
            <a:spLocks noGrp="1"/>
          </p:cNvSpPr>
          <p:nvPr>
            <p:ph type="body" idx="19" hasCustomPrompt="1"/>
          </p:nvPr>
        </p:nvSpPr>
        <p:spPr>
          <a:xfrm>
            <a:off x="781308" y="3336290"/>
            <a:ext cx="3309443" cy="779145"/>
          </a:xfrm>
        </p:spPr>
        <p:txBody>
          <a:bodyPr lIns="71755" tIns="71755" rIns="71755" bIns="71755" anchor="t" anchorCtr="0"/>
          <a:lstStyle>
            <a:lvl1pPr marL="0" indent="0" algn="ctr">
              <a:buNone/>
              <a:defRPr sz="2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sym typeface="+mn-ea"/>
              </a:rPr>
              <a:t>单击此处输入简介</a:t>
            </a:r>
            <a:endParaRPr lang="zh-CN" altLang="en-US"/>
          </a:p>
        </p:txBody>
      </p:sp>
      <p:sp>
        <p:nvSpPr>
          <p:cNvPr id="6" name="文本占位符 5"/>
          <p:cNvSpPr>
            <a:spLocks noGrp="1"/>
          </p:cNvSpPr>
          <p:nvPr>
            <p:ph type="body" idx="21" hasCustomPrompt="1"/>
          </p:nvPr>
        </p:nvSpPr>
        <p:spPr>
          <a:xfrm>
            <a:off x="4488393" y="3336290"/>
            <a:ext cx="3308173" cy="779145"/>
          </a:xfrm>
        </p:spPr>
        <p:txBody>
          <a:bodyPr lIns="71755" tIns="71755" rIns="71755" bIns="71755" anchor="t" anchorCtr="0"/>
          <a:lstStyle>
            <a:lvl1pPr marL="0" indent="0" algn="ctr">
              <a:buNone/>
              <a:defRPr sz="2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sym typeface="+mn-ea"/>
              </a:rPr>
              <a:t>单击此处输入简介</a:t>
            </a:r>
            <a:endParaRPr lang="zh-CN" altLang="en-US"/>
          </a:p>
        </p:txBody>
      </p:sp>
      <p:sp>
        <p:nvSpPr>
          <p:cNvPr id="7" name="文本占位符 6"/>
          <p:cNvSpPr>
            <a:spLocks noGrp="1"/>
          </p:cNvSpPr>
          <p:nvPr>
            <p:ph type="body" idx="22" hasCustomPrompt="1"/>
          </p:nvPr>
        </p:nvSpPr>
        <p:spPr>
          <a:xfrm>
            <a:off x="8192301" y="3336290"/>
            <a:ext cx="3311984" cy="779145"/>
          </a:xfrm>
        </p:spPr>
        <p:txBody>
          <a:bodyPr lIns="71755" tIns="71755" rIns="71755" bIns="71755" anchor="t" anchorCtr="0"/>
          <a:lstStyle>
            <a:lvl1pPr marL="0" indent="0" algn="ctr">
              <a:buNone/>
              <a:defRPr sz="2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sym typeface="+mn-ea"/>
              </a:rPr>
              <a:t>单击此处输入简介</a:t>
            </a:r>
            <a:endParaRPr lang="zh-CN" altLang="en-US"/>
          </a:p>
        </p:txBody>
      </p:sp>
      <p:sp>
        <p:nvSpPr>
          <p:cNvPr id="12" name="龙芯…"/>
          <p:cNvSpPr/>
          <p:nvPr userDrawn="1"/>
        </p:nvSpPr>
        <p:spPr>
          <a:xfrm>
            <a:off x="963613" y="4209415"/>
            <a:ext cx="2944833" cy="1724660"/>
          </a:xfrm>
          <a:prstGeom prst="roundRect">
            <a:avLst>
              <a:gd name="adj" fmla="val 11206"/>
            </a:avLst>
          </a:prstGeom>
          <a:solidFill>
            <a:srgbClr val="003296"/>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endParaRPr lang="zh-CN" altLang="en-US">
              <a:cs typeface="微软雅黑" panose="020B0503020204020204" charset="-122"/>
            </a:endParaRPr>
          </a:p>
        </p:txBody>
      </p:sp>
      <p:sp>
        <p:nvSpPr>
          <p:cNvPr id="13" name="文本占位符 12"/>
          <p:cNvSpPr>
            <a:spLocks noGrp="1"/>
          </p:cNvSpPr>
          <p:nvPr>
            <p:ph type="body" idx="15" hasCustomPrompt="1"/>
          </p:nvPr>
        </p:nvSpPr>
        <p:spPr>
          <a:xfrm>
            <a:off x="1007443" y="4371975"/>
            <a:ext cx="2770785" cy="1562100"/>
          </a:xfrm>
          <a:noFill/>
          <a:extLst>
            <a:ext uri="{909E8E84-426E-40DD-AFC4-6F175D3DCCD1}">
              <a14:hiddenFill xmlns:a14="http://schemas.microsoft.com/office/drawing/2010/main">
                <a:solidFill>
                  <a:srgbClr val="0050FF"/>
                </a:solidFill>
              </a14:hiddenFill>
            </a:ext>
          </a:extLst>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单击此处输入简介说明</a:t>
            </a:r>
            <a:r>
              <a:rPr lang="zh-CN" altLang="en-US">
                <a:sym typeface="+mn-ea"/>
              </a:rPr>
              <a:t>单击此处输入简介说明单击此处输入简介说明</a:t>
            </a:r>
            <a:endParaRPr lang="zh-CN" altLang="en-US">
              <a:sym typeface="+mn-ea"/>
            </a:endParaRPr>
          </a:p>
        </p:txBody>
      </p:sp>
      <p:sp>
        <p:nvSpPr>
          <p:cNvPr id="15" name="龙芯…"/>
          <p:cNvSpPr/>
          <p:nvPr userDrawn="1"/>
        </p:nvSpPr>
        <p:spPr>
          <a:xfrm>
            <a:off x="8375877" y="4209415"/>
            <a:ext cx="2944833" cy="1724660"/>
          </a:xfrm>
          <a:prstGeom prst="roundRect">
            <a:avLst>
              <a:gd name="adj" fmla="val 11206"/>
            </a:avLst>
          </a:prstGeom>
          <a:solidFill>
            <a:srgbClr val="003296"/>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endParaRPr lang="zh-CN" altLang="en-US" sz="22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2" name="文本占位符 21"/>
          <p:cNvSpPr>
            <a:spLocks noGrp="1"/>
          </p:cNvSpPr>
          <p:nvPr>
            <p:ph type="body" idx="26" hasCustomPrompt="1"/>
          </p:nvPr>
        </p:nvSpPr>
        <p:spPr>
          <a:xfrm>
            <a:off x="8441303" y="4305300"/>
            <a:ext cx="2813980" cy="1562100"/>
          </a:xfrm>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单击此处输入简介说明</a:t>
            </a:r>
            <a:r>
              <a:rPr lang="zh-CN" altLang="en-US">
                <a:sym typeface="+mn-ea"/>
              </a:rPr>
              <a:t>单击此处输入简介说明单击此处输入简介说明单击此处输入简介说明</a:t>
            </a:r>
            <a:endParaRPr lang="zh-CN" altLang="en-US">
              <a:sym typeface="+mn-ea"/>
            </a:endParaRPr>
          </a:p>
        </p:txBody>
      </p:sp>
      <p:sp>
        <p:nvSpPr>
          <p:cNvPr id="28" name="龙芯…"/>
          <p:cNvSpPr/>
          <p:nvPr userDrawn="1"/>
        </p:nvSpPr>
        <p:spPr>
          <a:xfrm>
            <a:off x="4670063" y="4209415"/>
            <a:ext cx="2944833" cy="1724660"/>
          </a:xfrm>
          <a:prstGeom prst="roundRect">
            <a:avLst>
              <a:gd name="adj" fmla="val 11206"/>
            </a:avLst>
          </a:prstGeom>
          <a:solidFill>
            <a:srgbClr val="003296"/>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endParaRPr lang="zh-CN" altLang="en-US" sz="22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9" name="文本占位符 28"/>
          <p:cNvSpPr>
            <a:spLocks noGrp="1"/>
          </p:cNvSpPr>
          <p:nvPr>
            <p:ph type="body" idx="27" hasCustomPrompt="1"/>
          </p:nvPr>
        </p:nvSpPr>
        <p:spPr>
          <a:xfrm>
            <a:off x="4751370" y="4305300"/>
            <a:ext cx="2782219" cy="1562100"/>
          </a:xfrm>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单击此处输入简介说明</a:t>
            </a:r>
            <a:r>
              <a:rPr lang="zh-CN" altLang="en-US">
                <a:sym typeface="+mn-ea"/>
              </a:rPr>
              <a:t>单击此处输入简介说明单击此处输入简介说明单击此处输入简介说明</a:t>
            </a:r>
            <a:endParaRPr lang="zh-CN" altLang="en-US">
              <a:sym typeface="+mn-ea"/>
            </a:endParaRPr>
          </a:p>
        </p:txBody>
      </p:sp>
      <p:sp>
        <p:nvSpPr>
          <p:cNvPr id="2" name="图片占位符 1"/>
          <p:cNvSpPr>
            <a:spLocks noGrp="1"/>
          </p:cNvSpPr>
          <p:nvPr>
            <p:ph type="pic" idx="1"/>
          </p:nvPr>
        </p:nvSpPr>
        <p:spPr>
          <a:xfrm>
            <a:off x="1739205"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5" name="图片占位符 4"/>
          <p:cNvSpPr>
            <a:spLocks noGrp="1"/>
          </p:cNvSpPr>
          <p:nvPr>
            <p:ph type="pic" idx="28"/>
          </p:nvPr>
        </p:nvSpPr>
        <p:spPr>
          <a:xfrm>
            <a:off x="5445654"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6" name="图片占位符 15"/>
          <p:cNvSpPr>
            <a:spLocks noGrp="1"/>
          </p:cNvSpPr>
          <p:nvPr>
            <p:ph type="pic" idx="29"/>
          </p:nvPr>
        </p:nvSpPr>
        <p:spPr>
          <a:xfrm>
            <a:off x="9151468"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pic>
        <p:nvPicPr>
          <p:cNvPr id="512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9" name="标题 8"/>
          <p:cNvSpPr>
            <a:spLocks noGrp="1"/>
          </p:cNvSpPr>
          <p:nvPr>
            <p:ph type="title" hasCustomPrompt="1"/>
          </p:nvPr>
        </p:nvSpPr>
        <p:spPr>
          <a:xfrm>
            <a:off x="589915" y="313690"/>
            <a:ext cx="7084695" cy="389890"/>
          </a:xfrm>
        </p:spPr>
        <p:txBody>
          <a:bodyPr anchor="ctr" anchorCtr="0">
            <a:noAutofit/>
          </a:bodyPr>
          <a:lstStyle>
            <a:lvl1pPr>
              <a:defRPr sz="2800" b="1">
                <a:solidFill>
                  <a:srgbClr val="004BB7"/>
                </a:solidFill>
                <a:effectLst/>
              </a:defRPr>
            </a:lvl1pPr>
          </a:lstStyle>
          <a:p>
            <a:r>
              <a:rPr lang="zh-CN" altLang="en-US" dirty="0"/>
              <a:t>单击此处编辑标题</a:t>
            </a:r>
            <a:endParaRPr lang="zh-CN" altLang="en-US" dirty="0"/>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人物介绍">
    <p:spTree>
      <p:nvGrpSpPr>
        <p:cNvPr id="1" name=""/>
        <p:cNvGrpSpPr/>
        <p:nvPr/>
      </p:nvGrpSpPr>
      <p:grpSpPr>
        <a:xfrm>
          <a:off x="0" y="0"/>
          <a:ext cx="0" cy="0"/>
          <a:chOff x="0" y="0"/>
          <a:chExt cx="0" cy="0"/>
        </a:xfrm>
      </p:grpSpPr>
      <p:sp>
        <p:nvSpPr>
          <p:cNvPr id="22" name="文本占位符 21"/>
          <p:cNvSpPr>
            <a:spLocks noGrp="1"/>
          </p:cNvSpPr>
          <p:nvPr>
            <p:ph type="body" idx="1" hasCustomPrompt="1"/>
          </p:nvPr>
        </p:nvSpPr>
        <p:spPr>
          <a:xfrm>
            <a:off x="5585460" y="1515110"/>
            <a:ext cx="5302250" cy="680720"/>
          </a:xfrm>
        </p:spPr>
        <p:txBody>
          <a:bodyPr lIns="107950" tIns="71755" rIns="107950" bIns="71755" anchor="t" anchorCtr="0">
            <a:noAutofit/>
          </a:bodyPr>
          <a:lstStyle>
            <a:lvl1pPr marL="0" indent="0" algn="l">
              <a:buNone/>
              <a:defRPr sz="24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单击此处添加段落标题</a:t>
            </a:r>
            <a:endParaRPr lang="zh-CN" altLang="en-US"/>
          </a:p>
        </p:txBody>
      </p:sp>
      <p:sp>
        <p:nvSpPr>
          <p:cNvPr id="8" name="文本占位符 7"/>
          <p:cNvSpPr>
            <a:spLocks noGrp="1"/>
          </p:cNvSpPr>
          <p:nvPr>
            <p:ph type="body" idx="21" hasCustomPrompt="1"/>
          </p:nvPr>
        </p:nvSpPr>
        <p:spPr>
          <a:xfrm>
            <a:off x="5585460" y="2494280"/>
            <a:ext cx="5302250" cy="3162935"/>
          </a:xfrm>
        </p:spPr>
        <p:txBody>
          <a:bodyPr lIns="107950" tIns="71755" rIns="107950" bIns="71755" anchor="t" anchorCtr="0">
            <a:noAutofit/>
          </a:bodyPr>
          <a:lstStyle>
            <a:lvl1pPr marL="0" indent="0" algn="l" eaLnBrk="1" fontAlgn="auto" latinLnBrk="0" hangingPunct="1">
              <a:lnSpc>
                <a:spcPct val="130000"/>
              </a:lnSpc>
              <a:buFont typeface="Arial" panose="02080604020202020204" pitchFamily="34" charset="0"/>
              <a:buNone/>
              <a:defRPr sz="2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单击此处添加段落文字</a:t>
            </a:r>
            <a:r>
              <a:rPr lang="zh-CN" altLang="en-US">
                <a:sym typeface="+mn-ea"/>
              </a:rPr>
              <a:t>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a:t>
            </a:r>
            <a:endParaRPr lang="zh-CN" altLang="en-US">
              <a:sym typeface="+mn-ea"/>
            </a:endParaRPr>
          </a:p>
        </p:txBody>
      </p:sp>
      <p:sp>
        <p:nvSpPr>
          <p:cNvPr id="13" name="图片占位符 12"/>
          <p:cNvSpPr>
            <a:spLocks noGrp="1"/>
          </p:cNvSpPr>
          <p:nvPr>
            <p:ph type="pic" idx="24"/>
          </p:nvPr>
        </p:nvSpPr>
        <p:spPr>
          <a:xfrm>
            <a:off x="1300243" y="1515110"/>
            <a:ext cx="3689934" cy="3244215"/>
          </a:xfrm>
          <a:ln w="50800" cap="rnd" cmpd="sng">
            <a:solidFill>
              <a:schemeClr val="accent1">
                <a:lumMod val="40000"/>
                <a:lumOff val="60000"/>
                <a:alpha val="30000"/>
              </a:schemeClr>
            </a:solid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6" name="龙芯…"/>
          <p:cNvSpPr/>
          <p:nvPr userDrawn="1"/>
        </p:nvSpPr>
        <p:spPr>
          <a:xfrm>
            <a:off x="1727715" y="5190490"/>
            <a:ext cx="2835577" cy="466725"/>
          </a:xfrm>
          <a:prstGeom prst="roundRect">
            <a:avLst>
              <a:gd name="adj" fmla="val 24941"/>
            </a:avLst>
          </a:prstGeom>
          <a:solidFill>
            <a:srgbClr val="003296"/>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anchor="ctr" anchorCtr="0" compatLnSpc="1"/>
          <a:lstStyle/>
          <a:p>
            <a:pPr algn="ctr"/>
            <a:endParaRPr lang="zh-CN" altLang="en-US" sz="14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pic>
        <p:nvPicPr>
          <p:cNvPr id="512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3" name="标题 2"/>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标题和内容">
    <p:spTree>
      <p:nvGrpSpPr>
        <p:cNvPr id="1" name=""/>
        <p:cNvGrpSpPr/>
        <p:nvPr/>
      </p:nvGrpSpPr>
      <p:grpSpPr>
        <a:xfrm>
          <a:off x="0" y="0"/>
          <a:ext cx="0" cy="0"/>
          <a:chOff x="0" y="0"/>
          <a:chExt cx="0" cy="0"/>
        </a:xfrm>
      </p:grpSpPr>
      <p:pic>
        <p:nvPicPr>
          <p:cNvPr id="3"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sp>
        <p:nvSpPr>
          <p:cNvPr id="6" name="文本占位符 5"/>
          <p:cNvSpPr>
            <a:spLocks noGrp="1"/>
          </p:cNvSpPr>
          <p:nvPr>
            <p:ph type="body" idx="1" hasCustomPrompt="1"/>
          </p:nvPr>
        </p:nvSpPr>
        <p:spPr>
          <a:xfrm>
            <a:off x="589915" y="1249680"/>
            <a:ext cx="10887710" cy="4927600"/>
          </a:xfrm>
          <a:prstGeom prst="rect">
            <a:avLst/>
          </a:prstGeom>
        </p:spPr>
        <p:txBody>
          <a:bodyPr vert="horz" lIns="91440" tIns="45720" rIns="91440" bIns="45720" rtlCol="0">
            <a:normAutofit/>
          </a:bodyPr>
          <a:lstStyle>
            <a:lvl1pPr>
              <a:defRPr sz="2400">
                <a:solidFill>
                  <a:srgbClr val="003296"/>
                </a:solidFill>
              </a:defRPr>
            </a:lvl1pPr>
            <a:lvl2pPr>
              <a:defRPr sz="2000">
                <a:solidFill>
                  <a:srgbClr val="003296"/>
                </a:solidFill>
              </a:defRPr>
            </a:lvl2pPr>
            <a:lvl3pPr>
              <a:defRPr sz="1800">
                <a:solidFill>
                  <a:srgbClr val="003296"/>
                </a:solidFill>
              </a:defRPr>
            </a:lvl3pPr>
            <a:lvl4pPr>
              <a:defRPr sz="1600">
                <a:solidFill>
                  <a:srgbClr val="003296"/>
                </a:solidFill>
              </a:defRPr>
            </a:lvl4pPr>
            <a:lvl5pPr>
              <a:defRPr sz="1600">
                <a:solidFill>
                  <a:srgbClr val="003296"/>
                </a:solidFill>
              </a:defRPr>
            </a:lvl5pPr>
          </a:lstStyle>
          <a:p>
            <a:pPr lvl="0"/>
            <a:r>
              <a:rPr lang="zh-CN" altLang="en-US" dirty="0"/>
              <a:t>单击此处编辑文本样式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8" name="标题 7"/>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仅标题">
    <p:spTree>
      <p:nvGrpSpPr>
        <p:cNvPr id="1" name=""/>
        <p:cNvGrpSpPr/>
        <p:nvPr/>
      </p:nvGrpSpPr>
      <p:grpSpPr>
        <a:xfrm>
          <a:off x="0" y="0"/>
          <a:ext cx="0" cy="0"/>
          <a:chOff x="0" y="0"/>
          <a:chExt cx="0" cy="0"/>
        </a:xfrm>
      </p:grpSpPr>
      <p:pic>
        <p:nvPicPr>
          <p:cNvPr id="3"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sp>
        <p:nvSpPr>
          <p:cNvPr id="5" name="标题 4"/>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4919" y="300355"/>
            <a:ext cx="11012633" cy="68707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44919" y="1249680"/>
            <a:ext cx="11012633" cy="49276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灯片编号占位符 4"/>
          <p:cNvSpPr>
            <a:spLocks noGrp="1"/>
          </p:cNvSpPr>
          <p:nvPr userDrawn="1"/>
        </p:nvSpPr>
        <p:spPr>
          <a:xfrm>
            <a:off x="10422733" y="6425565"/>
            <a:ext cx="1397065" cy="307975"/>
          </a:xfrm>
        </p:spPr>
        <p:txBody>
          <a:bodyPr/>
          <a:lstStyle>
            <a:defPPr>
              <a:defRPr lang="zh-CN"/>
            </a:defPPr>
            <a:lvl1pPr marL="0" algn="ctr" defTabSz="914400" rtl="0" eaLnBrk="1" latinLnBrk="0" hangingPunct="1">
              <a:defRPr sz="1000" kern="1200">
                <a:solidFill>
                  <a:schemeClr val="bg1">
                    <a:lumMod val="50000"/>
                  </a:schemeClr>
                </a:solidFill>
                <a:latin typeface="Noto Sans CJK SC Regular" panose="020B0500000000000000" charset="-122"/>
                <a:ea typeface="Noto Sans CJK SC Regular" panose="020B0500000000000000"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mtClean="0">
                <a:solidFill>
                  <a:srgbClr val="003296"/>
                </a:solidFill>
                <a:latin typeface="微软雅黑" panose="020B0503020204020204" charset="-122"/>
                <a:ea typeface="微软雅黑" panose="020B0503020204020204" charset="-122"/>
                <a:cs typeface="微软雅黑" panose="020B0503020204020204" charset="-122"/>
              </a:rPr>
            </a:fld>
            <a:endParaRPr lang="en-US" altLang="zh-CN">
              <a:solidFill>
                <a:srgbClr val="003296"/>
              </a:solidFill>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l" defTabSz="914400" rtl="0" eaLnBrk="1" latinLnBrk="0" hangingPunct="1">
        <a:lnSpc>
          <a:spcPct val="90000"/>
        </a:lnSpc>
        <a:spcBef>
          <a:spcPct val="0"/>
        </a:spcBef>
        <a:buNone/>
        <a:defRPr sz="4400" kern="1200">
          <a:solidFill>
            <a:srgbClr val="003296"/>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150000"/>
        </a:lnSpc>
        <a:spcBef>
          <a:spcPts val="1000"/>
        </a:spcBef>
        <a:buFont typeface="Wingdings" panose="05000000000000000000" charset="0"/>
        <a:buChar char=""/>
        <a:defRPr sz="2800" kern="1200">
          <a:solidFill>
            <a:srgbClr val="003296"/>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150000"/>
        </a:lnSpc>
        <a:spcBef>
          <a:spcPts val="500"/>
        </a:spcBef>
        <a:buFont typeface="Wingdings" panose="05000000000000000000" charset="0"/>
        <a:buChar char=""/>
        <a:defRPr sz="2400" kern="1200">
          <a:solidFill>
            <a:srgbClr val="003296"/>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150000"/>
        </a:lnSpc>
        <a:spcBef>
          <a:spcPts val="500"/>
        </a:spcBef>
        <a:buFont typeface="Wingdings" panose="05000000000000000000" charset="0"/>
        <a:buChar char=""/>
        <a:defRPr sz="2000" kern="1200">
          <a:solidFill>
            <a:srgbClr val="003296"/>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150000"/>
        </a:lnSpc>
        <a:spcBef>
          <a:spcPts val="500"/>
        </a:spcBef>
        <a:buFont typeface="Wingdings" panose="05000000000000000000" charset="0"/>
        <a:buChar char=""/>
        <a:defRPr sz="1800" kern="1200">
          <a:solidFill>
            <a:srgbClr val="003296"/>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150000"/>
        </a:lnSpc>
        <a:spcBef>
          <a:spcPts val="500"/>
        </a:spcBef>
        <a:buFont typeface="Wingdings" panose="05000000000000000000" charset="0"/>
        <a:buChar char=""/>
        <a:defRPr sz="1800" kern="1200">
          <a:solidFill>
            <a:srgbClr val="003296"/>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9.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9.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9.xml"/><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9.xml"/><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9.xml"/><Relationship Id="rId2" Type="http://schemas.openxmlformats.org/officeDocument/2006/relationships/image" Target="../media/image24.png"/><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9.xml"/><Relationship Id="rId2" Type="http://schemas.openxmlformats.org/officeDocument/2006/relationships/image" Target="../media/image25.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9.xml"/><Relationship Id="rId2" Type="http://schemas.openxmlformats.org/officeDocument/2006/relationships/image" Target="../media/image26.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9.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notesSlide" Target="../notesSlides/notesSlide3.xml"/><Relationship Id="rId14" Type="http://schemas.openxmlformats.org/officeDocument/2006/relationships/slideLayout" Target="../slideLayouts/slideLayout9.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solidFill>
                  <a:srgbClr val="003296"/>
                </a:solidFill>
              </a:rPr>
              <a:t>声卡驱动</a:t>
            </a:r>
            <a:endParaRPr lang="zh-CN">
              <a:solidFill>
                <a:srgbClr val="003296"/>
              </a:solidFill>
            </a:endParaRPr>
          </a:p>
        </p:txBody>
      </p:sp>
      <p:sp>
        <p:nvSpPr>
          <p:cNvPr id="7" name="副标题 6"/>
          <p:cNvSpPr>
            <a:spLocks noGrp="1"/>
          </p:cNvSpPr>
          <p:nvPr>
            <p:ph type="subTitle" idx="1"/>
          </p:nvPr>
        </p:nvSpPr>
        <p:spPr/>
        <p:txBody>
          <a:bodyPr/>
          <a:lstStyle/>
          <a:p>
            <a:r>
              <a:rPr lang="zh-CN" altLang="en-US">
                <a:solidFill>
                  <a:srgbClr val="003296"/>
                </a:solidFill>
              </a:rPr>
              <a:t>内核研发部</a:t>
            </a:r>
            <a:endParaRPr lang="zh-CN" altLang="en-US">
              <a:solidFill>
                <a:srgbClr val="003296"/>
              </a:solidFill>
            </a:endParaRPr>
          </a:p>
        </p:txBody>
      </p:sp>
      <p:sp>
        <p:nvSpPr>
          <p:cNvPr id="4" name="Shape 39"/>
          <p:cNvSpPr txBox="1"/>
          <p:nvPr/>
        </p:nvSpPr>
        <p:spPr>
          <a:xfrm>
            <a:off x="576054" y="4661853"/>
            <a:ext cx="4100512" cy="461962"/>
          </a:xfrm>
          <a:prstGeom prst="rect">
            <a:avLst/>
          </a:prstGeom>
          <a:noFill/>
          <a:ln w="9525">
            <a:noFill/>
          </a:ln>
        </p:spPr>
        <p:txBody>
          <a:bodyPr lIns="91425" tIns="45700" rIns="91425" bIns="45700" anchor="t" anchorCtr="0"/>
          <a:lstStyle/>
          <a:p>
            <a:pPr indent="0">
              <a:buSzPct val="25000"/>
            </a:pPr>
            <a:r>
              <a:rPr lang="zh-CN" altLang="en-US" sz="2000" b="1" dirty="0">
                <a:solidFill>
                  <a:srgbClr val="004BB7"/>
                </a:solidFill>
                <a:latin typeface="微软雅黑" panose="020B0503020204020204" charset="-122"/>
                <a:ea typeface="微软雅黑" panose="020B0503020204020204" charset="-122"/>
                <a:cs typeface="微软雅黑" panose="020B0503020204020204" charset="-122"/>
                <a:sym typeface="微软雅黑" panose="020B0503020204020204" charset="-122"/>
              </a:rPr>
              <a:t>汤孟</a:t>
            </a:r>
            <a:endParaRPr lang="zh-CN" altLang="en-US" sz="2000" b="1" dirty="0">
              <a:solidFill>
                <a:srgbClr val="004BB7"/>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5" name="Shape 39"/>
          <p:cNvSpPr txBox="1"/>
          <p:nvPr/>
        </p:nvSpPr>
        <p:spPr>
          <a:xfrm>
            <a:off x="590024" y="5286693"/>
            <a:ext cx="4100512" cy="461962"/>
          </a:xfrm>
          <a:prstGeom prst="rect">
            <a:avLst/>
          </a:prstGeom>
          <a:noFill/>
          <a:ln w="9525">
            <a:noFill/>
          </a:ln>
        </p:spPr>
        <p:txBody>
          <a:bodyPr lIns="91425" tIns="45700" rIns="91425" bIns="45700" anchor="t" anchorCtr="0"/>
          <a:lstStyle/>
          <a:p>
            <a:pPr indent="0">
              <a:buSzPct val="25000"/>
            </a:pPr>
            <a:r>
              <a:rPr lang="en-US" altLang="zh-CN"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2022</a:t>
            </a:r>
            <a:r>
              <a:rPr lang="zh-CN"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年</a:t>
            </a:r>
            <a:r>
              <a:rPr lang="en-US" altLang="zh-CN"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09</a:t>
            </a:r>
            <a:r>
              <a:rPr lang="zh-CN"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月</a:t>
            </a:r>
            <a:r>
              <a:rPr lang="en-US" altLang="zh-CN"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23</a:t>
            </a:r>
            <a:r>
              <a:rPr lang="zh-CN"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日</a:t>
            </a:r>
            <a:endParaRPr lang="zh-CN"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pic>
        <p:nvPicPr>
          <p:cNvPr id="2" name="图片 1" descr="下载"/>
          <p:cNvPicPr>
            <a:picLocks noChangeAspect="1"/>
          </p:cNvPicPr>
          <p:nvPr/>
        </p:nvPicPr>
        <p:blipFill>
          <a:blip r:embed="rId1"/>
          <a:stretch>
            <a:fillRect/>
          </a:stretch>
        </p:blipFill>
        <p:spPr>
          <a:xfrm>
            <a:off x="6456045" y="2565400"/>
            <a:ext cx="2332990" cy="23329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ea typeface="宋体" charset="0"/>
                <a:cs typeface="+mn-ea"/>
                <a:sym typeface="+mn-lt"/>
              </a:rPr>
              <a:t>Linux</a:t>
            </a:r>
            <a:r>
              <a:rPr lang="zh-CN" altLang="en-US" dirty="0">
                <a:solidFill>
                  <a:srgbClr val="063693"/>
                </a:solidFill>
                <a:ea typeface="宋体" charset="0"/>
                <a:cs typeface="+mn-ea"/>
                <a:sym typeface="+mn-lt"/>
              </a:rPr>
              <a:t>音频框架</a:t>
            </a:r>
            <a:endParaRPr lang="zh-CN" altLang="en-US" dirty="0">
              <a:solidFill>
                <a:srgbClr val="063693"/>
              </a:solidFill>
              <a:ea typeface="宋体" charset="0"/>
              <a:cs typeface="+mn-ea"/>
              <a:sym typeface="+mn-lt"/>
            </a:endParaRPr>
          </a:p>
        </p:txBody>
      </p:sp>
      <p:pic>
        <p:nvPicPr>
          <p:cNvPr id="19" name="图片 18"/>
          <p:cNvPicPr>
            <a:picLocks noChangeAspect="1"/>
          </p:cNvPicPr>
          <p:nvPr/>
        </p:nvPicPr>
        <p:blipFill>
          <a:blip r:embed="rId1"/>
          <a:stretch>
            <a:fillRect/>
          </a:stretch>
        </p:blipFill>
        <p:spPr>
          <a:xfrm>
            <a:off x="7332345" y="1019175"/>
            <a:ext cx="4507230" cy="2774315"/>
          </a:xfrm>
          <a:prstGeom prst="rect">
            <a:avLst/>
          </a:prstGeom>
        </p:spPr>
      </p:pic>
      <p:sp>
        <p:nvSpPr>
          <p:cNvPr id="20" name="文本框 19"/>
          <p:cNvSpPr txBox="1"/>
          <p:nvPr/>
        </p:nvSpPr>
        <p:spPr>
          <a:xfrm>
            <a:off x="655320" y="1240790"/>
            <a:ext cx="6677025" cy="2331085"/>
          </a:xfrm>
          <a:prstGeom prst="rect">
            <a:avLst/>
          </a:prstGeom>
          <a:noFill/>
        </p:spPr>
        <p:txBody>
          <a:bodyPr wrap="square" rtlCol="0" anchor="t">
            <a:spAutoFit/>
          </a:bodyPr>
          <a:p>
            <a:pPr marL="285750" indent="-285750" algn="l">
              <a:lnSpc>
                <a:spcPct val="130000"/>
              </a:lnSpc>
              <a:buClrTx/>
              <a:buSzTx/>
              <a:buFont typeface="Wingdings" panose="05000000000000000000" charset="0"/>
              <a:buChar char=""/>
            </a:pPr>
            <a:r>
              <a:rPr lang="en-US" altLang="zh-CN" sz="1600" dirty="0">
                <a:solidFill>
                  <a:srgbClr val="063693"/>
                </a:solidFill>
                <a:effectLst/>
                <a:latin typeface="微软雅黑" panose="020B0503020204020204" charset="-122"/>
                <a:ea typeface="微软雅黑" panose="020B0503020204020204" charset="-122"/>
                <a:cs typeface="+mn-ea"/>
              </a:rPr>
              <a:t>snd_card            表示一个声卡实例, 包含多个声卡设备</a:t>
            </a:r>
            <a:endParaRPr lang="en-US" altLang="zh-CN"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Wingdings" panose="05000000000000000000" charset="0"/>
              <a:buChar char=""/>
            </a:pPr>
            <a:r>
              <a:rPr lang="en-US" altLang="zh-CN" sz="1600" dirty="0">
                <a:solidFill>
                  <a:srgbClr val="063693"/>
                </a:solidFill>
                <a:effectLst/>
                <a:latin typeface="微软雅黑" panose="020B0503020204020204" charset="-122"/>
                <a:ea typeface="微软雅黑" panose="020B0503020204020204" charset="-122"/>
                <a:cs typeface="+mn-ea"/>
              </a:rPr>
              <a:t>snd_device         表示一个声卡设备部件</a:t>
            </a:r>
            <a:endParaRPr lang="en-US" altLang="zh-CN"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Wingdings" panose="05000000000000000000" charset="0"/>
              <a:buChar char=""/>
            </a:pPr>
            <a:r>
              <a:rPr lang="en-US" altLang="zh-CN" sz="1600" dirty="0">
                <a:solidFill>
                  <a:srgbClr val="063693"/>
                </a:solidFill>
                <a:effectLst/>
                <a:latin typeface="微软雅黑" panose="020B0503020204020204" charset="-122"/>
                <a:ea typeface="微软雅黑" panose="020B0503020204020204" charset="-122"/>
                <a:cs typeface="+mn-ea"/>
              </a:rPr>
              <a:t>snd_pcm            表示一个PCM设备, 声卡设备的一种, 用于播放和录音</a:t>
            </a:r>
            <a:endParaRPr lang="en-US" altLang="zh-CN"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Wingdings" panose="05000000000000000000" charset="0"/>
              <a:buChar char=""/>
            </a:pPr>
            <a:r>
              <a:rPr lang="en-US" altLang="zh-CN" sz="1600" dirty="0">
                <a:solidFill>
                  <a:srgbClr val="063693"/>
                </a:solidFill>
                <a:effectLst/>
                <a:latin typeface="微软雅黑" panose="020B0503020204020204" charset="-122"/>
                <a:ea typeface="微软雅黑" panose="020B0503020204020204" charset="-122"/>
                <a:cs typeface="+mn-ea"/>
              </a:rPr>
              <a:t>snd_control       表示Control设备, 声卡设备的一种, 用于控制声卡</a:t>
            </a:r>
            <a:endParaRPr lang="en-US" altLang="zh-CN"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Wingdings" panose="05000000000000000000" charset="0"/>
              <a:buChar char=""/>
            </a:pPr>
            <a:r>
              <a:rPr lang="en-US" altLang="zh-CN" sz="1600" dirty="0">
                <a:solidFill>
                  <a:srgbClr val="063693"/>
                </a:solidFill>
                <a:effectLst/>
                <a:latin typeface="微软雅黑" panose="020B0503020204020204" charset="-122"/>
                <a:ea typeface="微软雅黑" panose="020B0503020204020204" charset="-122"/>
                <a:cs typeface="+mn-ea"/>
              </a:rPr>
              <a:t>snd_pcm_str      表示PCM流, 分为playback和capture</a:t>
            </a:r>
            <a:endParaRPr lang="en-US" altLang="zh-CN"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Wingdings" panose="05000000000000000000" charset="0"/>
              <a:buChar char=""/>
            </a:pPr>
            <a:r>
              <a:rPr lang="en-US" altLang="zh-CN" sz="1600" dirty="0">
                <a:solidFill>
                  <a:srgbClr val="063693"/>
                </a:solidFill>
                <a:effectLst/>
                <a:latin typeface="微软雅黑" panose="020B0503020204020204" charset="-122"/>
                <a:ea typeface="微软雅黑" panose="020B0503020204020204" charset="-122"/>
                <a:cs typeface="+mn-ea"/>
              </a:rPr>
              <a:t>snd_pcm_substream PCM子流, 用于音频的播放或录制</a:t>
            </a:r>
            <a:endParaRPr lang="en-US" altLang="zh-CN"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Wingdings" panose="05000000000000000000" charset="0"/>
              <a:buChar char=""/>
            </a:pPr>
            <a:r>
              <a:rPr lang="en-US" altLang="zh-CN" sz="1600" dirty="0">
                <a:solidFill>
                  <a:srgbClr val="063693"/>
                </a:solidFill>
                <a:effectLst/>
                <a:latin typeface="微软雅黑" panose="020B0503020204020204" charset="-122"/>
                <a:ea typeface="微软雅黑" panose="020B0503020204020204" charset="-122"/>
                <a:cs typeface="+mn-ea"/>
              </a:rPr>
              <a:t>snd_pcm_ops     PCM流操作集</a:t>
            </a:r>
            <a:endParaRPr lang="en-US" altLang="zh-CN" sz="1600" dirty="0">
              <a:solidFill>
                <a:srgbClr val="063693"/>
              </a:solidFill>
              <a:effectLst/>
              <a:latin typeface="微软雅黑" panose="020B0503020204020204" charset="-122"/>
              <a:ea typeface="微软雅黑" panose="020B0503020204020204" charset="-122"/>
              <a:cs typeface="+mn-ea"/>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ea typeface="宋体" charset="0"/>
                <a:cs typeface="+mn-ea"/>
                <a:sym typeface="+mn-lt"/>
              </a:rPr>
              <a:t>Linux</a:t>
            </a:r>
            <a:r>
              <a:rPr lang="zh-CN" altLang="en-US" dirty="0">
                <a:solidFill>
                  <a:srgbClr val="063693"/>
                </a:solidFill>
                <a:ea typeface="宋体" charset="0"/>
                <a:cs typeface="+mn-ea"/>
                <a:sym typeface="+mn-lt"/>
              </a:rPr>
              <a:t>音频框架</a:t>
            </a:r>
            <a:endParaRPr lang="zh-CN" altLang="en-US" dirty="0">
              <a:solidFill>
                <a:srgbClr val="063693"/>
              </a:solidFill>
              <a:ea typeface="宋体" charset="0"/>
              <a:cs typeface="+mn-ea"/>
              <a:sym typeface="+mn-lt"/>
            </a:endParaRPr>
          </a:p>
        </p:txBody>
      </p:sp>
      <p:pic>
        <p:nvPicPr>
          <p:cNvPr id="5" name="图片 4"/>
          <p:cNvPicPr>
            <a:picLocks noChangeAspect="1"/>
          </p:cNvPicPr>
          <p:nvPr/>
        </p:nvPicPr>
        <p:blipFill>
          <a:blip r:embed="rId1"/>
          <a:stretch>
            <a:fillRect/>
          </a:stretch>
        </p:blipFill>
        <p:spPr>
          <a:xfrm>
            <a:off x="2946400" y="977265"/>
            <a:ext cx="6298565" cy="4904105"/>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ea typeface="宋体" charset="0"/>
                <a:cs typeface="+mn-ea"/>
                <a:sym typeface="+mn-lt"/>
              </a:rPr>
              <a:t>Linux</a:t>
            </a:r>
            <a:r>
              <a:rPr lang="zh-CN" altLang="en-US" dirty="0">
                <a:solidFill>
                  <a:srgbClr val="063693"/>
                </a:solidFill>
                <a:ea typeface="宋体" charset="0"/>
                <a:cs typeface="+mn-ea"/>
                <a:sym typeface="+mn-lt"/>
              </a:rPr>
              <a:t>音频框架</a:t>
            </a:r>
            <a:endParaRPr lang="zh-CN" altLang="en-US" dirty="0">
              <a:solidFill>
                <a:srgbClr val="063693"/>
              </a:solidFill>
              <a:ea typeface="宋体" charset="0"/>
              <a:cs typeface="+mn-ea"/>
              <a:sym typeface="+mn-lt"/>
            </a:endParaRPr>
          </a:p>
        </p:txBody>
      </p:sp>
      <p:sp>
        <p:nvSpPr>
          <p:cNvPr id="3" name="文本框 2"/>
          <p:cNvSpPr txBox="1"/>
          <p:nvPr/>
        </p:nvSpPr>
        <p:spPr>
          <a:xfrm>
            <a:off x="669925" y="1007110"/>
            <a:ext cx="3458210" cy="2971165"/>
          </a:xfrm>
          <a:prstGeom prst="rect">
            <a:avLst/>
          </a:prstGeom>
          <a:noFill/>
        </p:spPr>
        <p:txBody>
          <a:bodyPr wrap="square" rtlCol="0" anchor="t">
            <a:spAutoFit/>
          </a:bodyPr>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ALSA</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PCM</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CONTROL</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MIDI</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b="1" dirty="0">
                <a:solidFill>
                  <a:srgbClr val="C00000"/>
                </a:solidFill>
                <a:effectLst/>
                <a:latin typeface="微软雅黑" panose="020B0503020204020204" charset="-122"/>
                <a:ea typeface="微软雅黑" panose="020B0503020204020204" charset="-122"/>
                <a:cs typeface="+mn-ea"/>
              </a:rPr>
              <a:t>AS</a:t>
            </a:r>
            <a:r>
              <a:rPr lang="en-US" altLang="zh-CN" sz="1600" b="1" dirty="0">
                <a:solidFill>
                  <a:srgbClr val="C00000"/>
                </a:solidFill>
                <a:effectLst/>
                <a:latin typeface="微软雅黑" panose="020B0503020204020204" charset="-122"/>
                <a:ea typeface="微软雅黑" panose="020B0503020204020204" charset="-122"/>
                <a:cs typeface="+mn-ea"/>
              </a:rPr>
              <a:t>O</a:t>
            </a:r>
            <a:r>
              <a:rPr lang="zh-CN" altLang="en-US" sz="1600" b="1" dirty="0">
                <a:solidFill>
                  <a:srgbClr val="C00000"/>
                </a:solidFill>
                <a:effectLst/>
                <a:latin typeface="微软雅黑" panose="020B0503020204020204" charset="-122"/>
                <a:ea typeface="微软雅黑" panose="020B0503020204020204" charset="-122"/>
                <a:cs typeface="+mn-ea"/>
              </a:rPr>
              <a:t>C（ALSA System on Chip）</a:t>
            </a:r>
            <a:endParaRPr lang="zh-CN" altLang="en-US" sz="1600" b="1" dirty="0">
              <a:solidFill>
                <a:srgbClr val="C00000"/>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sz="1600" dirty="0">
                <a:solidFill>
                  <a:srgbClr val="063693"/>
                </a:solidFill>
                <a:effectLst/>
                <a:latin typeface="微软雅黑" panose="020B0503020204020204" charset="-122"/>
                <a:ea typeface="微软雅黑" panose="020B0503020204020204" charset="-122"/>
                <a:cs typeface="+mn-ea"/>
              </a:rPr>
              <a:t>Machine</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Platform</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sz="1600" dirty="0">
                <a:solidFill>
                  <a:srgbClr val="063693"/>
                </a:solidFill>
                <a:effectLst/>
                <a:latin typeface="微软雅黑" panose="020B0503020204020204" charset="-122"/>
                <a:ea typeface="微软雅黑" panose="020B0503020204020204" charset="-122"/>
                <a:cs typeface="+mn-ea"/>
              </a:rPr>
              <a:t>Codec</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endParaRPr lang="zh-CN" altLang="en-US" sz="1600" dirty="0">
              <a:solidFill>
                <a:srgbClr val="063693"/>
              </a:solidFill>
              <a:effectLst/>
              <a:latin typeface="微软雅黑" panose="020B0503020204020204" charset="-122"/>
              <a:ea typeface="微软雅黑" panose="020B0503020204020204" charset="-122"/>
              <a:cs typeface="+mn-ea"/>
            </a:endParaRPr>
          </a:p>
        </p:txBody>
      </p:sp>
      <p:sp>
        <p:nvSpPr>
          <p:cNvPr id="2" name="文本框 1"/>
          <p:cNvSpPr txBox="1"/>
          <p:nvPr/>
        </p:nvSpPr>
        <p:spPr>
          <a:xfrm>
            <a:off x="4244975" y="1007110"/>
            <a:ext cx="7445375" cy="3928110"/>
          </a:xfrm>
          <a:prstGeom prst="rect">
            <a:avLst/>
          </a:prstGeom>
          <a:noFill/>
        </p:spPr>
        <p:txBody>
          <a:bodyPr wrap="square" rtlCol="0" anchor="t">
            <a:spAutoFit/>
          </a:bodyPr>
          <a:p>
            <a:pPr indent="0" algn="l">
              <a:lnSpc>
                <a:spcPct val="130000"/>
              </a:lnSpc>
              <a:buClrTx/>
              <a:buSzTx/>
              <a:buFont typeface="Wingdings" panose="05000000000000000000" charset="0"/>
              <a:buNone/>
            </a:pPr>
            <a:r>
              <a:rPr lang="zh-CN" altLang="en-US" sz="1200" dirty="0">
                <a:solidFill>
                  <a:srgbClr val="7030A0"/>
                </a:solidFill>
                <a:effectLst/>
                <a:latin typeface="微软雅黑" panose="020B0503020204020204" charset="-122"/>
                <a:ea typeface="微软雅黑" panose="020B0503020204020204" charset="-122"/>
                <a:cs typeface="+mn-ea"/>
              </a:rPr>
              <a:t>ALSA存在的问题：</a:t>
            </a:r>
            <a:endParaRPr lang="zh-CN" altLang="en-US" sz="1200" dirty="0">
              <a:solidFill>
                <a:srgbClr val="7030A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altLang="en-US" sz="1200" dirty="0">
                <a:solidFill>
                  <a:srgbClr val="7030A0"/>
                </a:solidFill>
                <a:effectLst/>
                <a:latin typeface="微软雅黑" panose="020B0503020204020204" charset="-122"/>
                <a:ea typeface="微软雅黑" panose="020B0503020204020204" charset="-122"/>
                <a:cs typeface="+mn-ea"/>
              </a:rPr>
              <a:t>1. </a:t>
            </a:r>
            <a:r>
              <a:rPr lang="zh-CN" altLang="en-US" sz="1200" dirty="0">
                <a:solidFill>
                  <a:srgbClr val="FF0000"/>
                </a:solidFill>
                <a:effectLst/>
                <a:latin typeface="微软雅黑" panose="020B0503020204020204" charset="-122"/>
                <a:ea typeface="微软雅黑" panose="020B0503020204020204" charset="-122"/>
                <a:cs typeface="+mn-ea"/>
              </a:rPr>
              <a:t> Codec驱动与SOC中断CPU耦合严重，这将导致代码重复</a:t>
            </a:r>
            <a:r>
              <a:rPr lang="zh-CN" altLang="en-US" sz="1200" dirty="0">
                <a:solidFill>
                  <a:srgbClr val="7030A0"/>
                </a:solidFill>
                <a:effectLst/>
                <a:latin typeface="微软雅黑" panose="020B0503020204020204" charset="-122"/>
                <a:ea typeface="微软雅黑" panose="020B0503020204020204" charset="-122"/>
                <a:cs typeface="+mn-ea"/>
              </a:rPr>
              <a:t>，一个Codec驱动每个cpu上会出现不同的版本。</a:t>
            </a:r>
            <a:endParaRPr lang="zh-CN" altLang="en-US" sz="1200" dirty="0">
              <a:solidFill>
                <a:srgbClr val="7030A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altLang="en-US" sz="1200" dirty="0">
                <a:solidFill>
                  <a:srgbClr val="7030A0"/>
                </a:solidFill>
                <a:effectLst/>
                <a:latin typeface="微软雅黑" panose="020B0503020204020204" charset="-122"/>
                <a:ea typeface="微软雅黑" panose="020B0503020204020204" charset="-122"/>
                <a:cs typeface="+mn-ea"/>
              </a:rPr>
              <a:t>2.  当</a:t>
            </a:r>
            <a:r>
              <a:rPr lang="zh-CN" altLang="en-US" sz="1200" dirty="0">
                <a:solidFill>
                  <a:srgbClr val="FF0000"/>
                </a:solidFill>
                <a:effectLst/>
                <a:latin typeface="微软雅黑" panose="020B0503020204020204" charset="-122"/>
                <a:ea typeface="微软雅黑" panose="020B0503020204020204" charset="-122"/>
                <a:cs typeface="+mn-ea"/>
              </a:rPr>
              <a:t>音频事件</a:t>
            </a:r>
            <a:r>
              <a:rPr lang="zh-CN" altLang="en-US" sz="1200" dirty="0">
                <a:solidFill>
                  <a:srgbClr val="7030A0"/>
                </a:solidFill>
                <a:effectLst/>
                <a:latin typeface="微软雅黑" panose="020B0503020204020204" charset="-122"/>
                <a:ea typeface="微软雅黑" panose="020B0503020204020204" charset="-122"/>
                <a:cs typeface="+mn-ea"/>
              </a:rPr>
              <a:t>发生时(插拔耳机，音箱)</a:t>
            </a:r>
            <a:r>
              <a:rPr lang="zh-CN" altLang="en-US" sz="1200" dirty="0">
                <a:solidFill>
                  <a:srgbClr val="FF0000"/>
                </a:solidFill>
                <a:effectLst/>
                <a:latin typeface="微软雅黑" panose="020B0503020204020204" charset="-122"/>
                <a:ea typeface="微软雅黑" panose="020B0503020204020204" charset="-122"/>
                <a:cs typeface="+mn-ea"/>
              </a:rPr>
              <a:t>没有标准的方法通知用户</a:t>
            </a:r>
            <a:r>
              <a:rPr lang="zh-CN" altLang="en-US" sz="1200" dirty="0">
                <a:solidFill>
                  <a:srgbClr val="7030A0"/>
                </a:solidFill>
                <a:effectLst/>
                <a:latin typeface="微软雅黑" panose="020B0503020204020204" charset="-122"/>
                <a:ea typeface="微软雅黑" panose="020B0503020204020204" charset="-122"/>
                <a:cs typeface="+mn-ea"/>
              </a:rPr>
              <a:t>，尤其在移动端此事件非常常见。</a:t>
            </a:r>
            <a:endParaRPr lang="zh-CN" altLang="en-US" sz="1200" dirty="0">
              <a:solidFill>
                <a:srgbClr val="7030A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altLang="en-US" sz="1200" dirty="0">
                <a:solidFill>
                  <a:srgbClr val="7030A0"/>
                </a:solidFill>
                <a:effectLst/>
                <a:latin typeface="微软雅黑" panose="020B0503020204020204" charset="-122"/>
                <a:ea typeface="微软雅黑" panose="020B0503020204020204" charset="-122"/>
                <a:cs typeface="+mn-ea"/>
              </a:rPr>
              <a:t>3.  当</a:t>
            </a:r>
            <a:r>
              <a:rPr lang="zh-CN" altLang="en-US" sz="1200" dirty="0">
                <a:solidFill>
                  <a:srgbClr val="FF0000"/>
                </a:solidFill>
                <a:effectLst/>
                <a:latin typeface="微软雅黑" panose="020B0503020204020204" charset="-122"/>
                <a:ea typeface="微软雅黑" panose="020B0503020204020204" charset="-122"/>
                <a:cs typeface="+mn-ea"/>
              </a:rPr>
              <a:t>播放/录制音频时</a:t>
            </a:r>
            <a:r>
              <a:rPr lang="zh-CN" altLang="en-US" sz="1200" dirty="0">
                <a:solidFill>
                  <a:srgbClr val="7030A0"/>
                </a:solidFill>
                <a:effectLst/>
                <a:latin typeface="微软雅黑" panose="020B0503020204020204" charset="-122"/>
                <a:ea typeface="微软雅黑" panose="020B0503020204020204" charset="-122"/>
                <a:cs typeface="+mn-ea"/>
              </a:rPr>
              <a:t>，驱动会让</a:t>
            </a:r>
            <a:r>
              <a:rPr lang="zh-CN" altLang="en-US" sz="1200" dirty="0">
                <a:solidFill>
                  <a:srgbClr val="FF0000"/>
                </a:solidFill>
                <a:effectLst/>
                <a:latin typeface="微软雅黑" panose="020B0503020204020204" charset="-122"/>
                <a:ea typeface="微软雅黑" panose="020B0503020204020204" charset="-122"/>
                <a:cs typeface="+mn-ea"/>
              </a:rPr>
              <a:t>整个codec处于上电状态</a:t>
            </a:r>
            <a:r>
              <a:rPr lang="zh-CN" altLang="en-US" sz="1200" dirty="0">
                <a:solidFill>
                  <a:srgbClr val="7030A0"/>
                </a:solidFill>
                <a:effectLst/>
                <a:latin typeface="微软雅黑" panose="020B0503020204020204" charset="-122"/>
                <a:ea typeface="微软雅黑" panose="020B0503020204020204" charset="-122"/>
                <a:cs typeface="+mn-ea"/>
              </a:rPr>
              <a:t>，这样会在移动端非常</a:t>
            </a:r>
            <a:r>
              <a:rPr lang="zh-CN" altLang="en-US" sz="1200" dirty="0">
                <a:solidFill>
                  <a:srgbClr val="FF0000"/>
                </a:solidFill>
                <a:effectLst/>
                <a:latin typeface="微软雅黑" panose="020B0503020204020204" charset="-122"/>
                <a:ea typeface="微软雅黑" panose="020B0503020204020204" charset="-122"/>
                <a:cs typeface="+mn-ea"/>
              </a:rPr>
              <a:t>浪费电量</a:t>
            </a:r>
            <a:r>
              <a:rPr lang="zh-CN" altLang="en-US" sz="1200" dirty="0">
                <a:solidFill>
                  <a:srgbClr val="7030A0"/>
                </a:solidFill>
                <a:effectLst/>
                <a:latin typeface="微软雅黑" panose="020B0503020204020204" charset="-122"/>
                <a:ea typeface="微软雅黑" panose="020B0503020204020204" charset="-122"/>
                <a:cs typeface="+mn-ea"/>
              </a:rPr>
              <a:t>。同时也不支持改变采样频率/配置电流来节约功耗。</a:t>
            </a:r>
            <a:endParaRPr lang="zh-CN" altLang="en-US" sz="1200" dirty="0">
              <a:solidFill>
                <a:srgbClr val="7030A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endParaRPr lang="zh-CN" altLang="en-US" sz="1200" dirty="0">
              <a:solidFill>
                <a:srgbClr val="7030A0"/>
              </a:solidFill>
              <a:effectLst/>
              <a:latin typeface="微软雅黑" panose="020B0503020204020204" charset="-122"/>
              <a:ea typeface="微软雅黑" panose="020B0503020204020204" charset="-122"/>
              <a:cs typeface="+mn-ea"/>
            </a:endParaRPr>
          </a:p>
          <a:p>
            <a:pPr indent="0" algn="l">
              <a:lnSpc>
                <a:spcPct val="130000"/>
              </a:lnSpc>
              <a:buClrTx/>
              <a:buSzTx/>
              <a:buFont typeface="Wingdings" panose="05000000000000000000" charset="0"/>
              <a:buNone/>
            </a:pPr>
            <a:r>
              <a:rPr lang="zh-CN" altLang="en-US" sz="1200" dirty="0">
                <a:solidFill>
                  <a:srgbClr val="7030A0"/>
                </a:solidFill>
                <a:effectLst/>
                <a:latin typeface="微软雅黑" panose="020B0503020204020204" charset="-122"/>
                <a:ea typeface="微软雅黑" panose="020B0503020204020204" charset="-122"/>
                <a:cs typeface="+mn-ea"/>
              </a:rPr>
              <a:t>针对以上问题，提出了ASOC来力争解决上述问题。解决方法如下：</a:t>
            </a:r>
            <a:endParaRPr lang="zh-CN" altLang="en-US" sz="1200" dirty="0">
              <a:solidFill>
                <a:srgbClr val="7030A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endParaRPr lang="zh-CN" altLang="en-US" sz="1200" dirty="0">
              <a:solidFill>
                <a:srgbClr val="7030A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altLang="en-US" sz="1200" dirty="0">
                <a:solidFill>
                  <a:srgbClr val="7030A0"/>
                </a:solidFill>
                <a:effectLst/>
                <a:latin typeface="微软雅黑" panose="020B0503020204020204" charset="-122"/>
                <a:ea typeface="微软雅黑" panose="020B0503020204020204" charset="-122"/>
                <a:cs typeface="+mn-ea"/>
              </a:rPr>
              <a:t>1.  Codec代码独立，不再耦合于CPU，这样可以</a:t>
            </a:r>
            <a:r>
              <a:rPr lang="zh-CN" altLang="en-US" sz="1200" dirty="0">
                <a:solidFill>
                  <a:srgbClr val="FF0000"/>
                </a:solidFill>
                <a:effectLst/>
                <a:latin typeface="微软雅黑" panose="020B0503020204020204" charset="-122"/>
                <a:ea typeface="微软雅黑" panose="020B0503020204020204" charset="-122"/>
                <a:cs typeface="+mn-ea"/>
              </a:rPr>
              <a:t>增加Codec代码重复利用</a:t>
            </a:r>
            <a:r>
              <a:rPr lang="zh-CN" altLang="en-US" sz="1200" dirty="0">
                <a:solidFill>
                  <a:srgbClr val="7030A0"/>
                </a:solidFill>
                <a:effectLst/>
                <a:latin typeface="微软雅黑" panose="020B0503020204020204" charset="-122"/>
                <a:ea typeface="微软雅黑" panose="020B0503020204020204" charset="-122"/>
                <a:cs typeface="+mn-ea"/>
              </a:rPr>
              <a:t>。</a:t>
            </a:r>
            <a:endParaRPr lang="zh-CN" altLang="en-US" sz="1200" dirty="0">
              <a:solidFill>
                <a:srgbClr val="7030A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altLang="en-US" sz="1200" dirty="0">
                <a:solidFill>
                  <a:srgbClr val="7030A0"/>
                </a:solidFill>
                <a:effectLst/>
                <a:latin typeface="微软雅黑" panose="020B0503020204020204" charset="-122"/>
                <a:ea typeface="微软雅黑" panose="020B0503020204020204" charset="-122"/>
                <a:cs typeface="+mn-ea"/>
              </a:rPr>
              <a:t>2.  在Codec和Soc之间</a:t>
            </a:r>
            <a:r>
              <a:rPr lang="zh-CN" altLang="en-US" sz="1200" dirty="0">
                <a:solidFill>
                  <a:srgbClr val="FF0000"/>
                </a:solidFill>
                <a:effectLst/>
                <a:latin typeface="微软雅黑" panose="020B0503020204020204" charset="-122"/>
                <a:ea typeface="微软雅黑" panose="020B0503020204020204" charset="-122"/>
                <a:cs typeface="+mn-ea"/>
              </a:rPr>
              <a:t>通过简单的I2S/PCM音频接口通信</a:t>
            </a:r>
            <a:r>
              <a:rPr lang="zh-CN" altLang="en-US" sz="1200" dirty="0">
                <a:solidFill>
                  <a:srgbClr val="7030A0"/>
                </a:solidFill>
                <a:effectLst/>
                <a:latin typeface="微软雅黑" panose="020B0503020204020204" charset="-122"/>
                <a:ea typeface="微软雅黑" panose="020B0503020204020204" charset="-122"/>
                <a:cs typeface="+mn-ea"/>
              </a:rPr>
              <a:t>，这样SOC和Codec只需要注册自己相关的接口到ASOC code即可。</a:t>
            </a:r>
            <a:endParaRPr lang="zh-CN" altLang="en-US" sz="1200" dirty="0">
              <a:solidFill>
                <a:srgbClr val="7030A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altLang="en-US" sz="1200" dirty="0">
                <a:solidFill>
                  <a:srgbClr val="7030A0"/>
                </a:solidFill>
                <a:effectLst/>
                <a:latin typeface="微软雅黑" panose="020B0503020204020204" charset="-122"/>
                <a:ea typeface="微软雅黑" panose="020B0503020204020204" charset="-122"/>
                <a:cs typeface="+mn-ea"/>
              </a:rPr>
              <a:t>3.  动态的电源管理(Dynamic Audio Power Management)DAPM。</a:t>
            </a:r>
            <a:r>
              <a:rPr lang="zh-CN" altLang="en-US" sz="1200" dirty="0">
                <a:solidFill>
                  <a:srgbClr val="FF0000"/>
                </a:solidFill>
                <a:effectLst/>
                <a:latin typeface="微软雅黑" panose="020B0503020204020204" charset="-122"/>
                <a:ea typeface="微软雅黑" panose="020B0503020204020204" charset="-122"/>
                <a:cs typeface="+mn-ea"/>
              </a:rPr>
              <a:t>DAPM</a:t>
            </a:r>
            <a:r>
              <a:rPr lang="zh-CN" altLang="en-US" sz="1200" dirty="0">
                <a:solidFill>
                  <a:srgbClr val="7030A0"/>
                </a:solidFill>
                <a:effectLst/>
                <a:latin typeface="微软雅黑" panose="020B0503020204020204" charset="-122"/>
                <a:ea typeface="微软雅黑" panose="020B0503020204020204" charset="-122"/>
                <a:cs typeface="+mn-ea"/>
              </a:rPr>
              <a:t>始终将Codec</a:t>
            </a:r>
            <a:r>
              <a:rPr lang="zh-CN" altLang="en-US" sz="1200" dirty="0">
                <a:solidFill>
                  <a:srgbClr val="FF0000"/>
                </a:solidFill>
                <a:effectLst/>
                <a:latin typeface="微软雅黑" panose="020B0503020204020204" charset="-122"/>
                <a:ea typeface="微软雅黑" panose="020B0503020204020204" charset="-122"/>
                <a:cs typeface="+mn-ea"/>
              </a:rPr>
              <a:t>自动设置在最低功耗</a:t>
            </a:r>
            <a:r>
              <a:rPr lang="zh-CN" altLang="en-US" sz="1200" dirty="0">
                <a:solidFill>
                  <a:srgbClr val="7030A0"/>
                </a:solidFill>
                <a:effectLst/>
                <a:latin typeface="微软雅黑" panose="020B0503020204020204" charset="-122"/>
                <a:ea typeface="微软雅黑" panose="020B0503020204020204" charset="-122"/>
                <a:cs typeface="+mn-ea"/>
              </a:rPr>
              <a:t>状态运行。</a:t>
            </a:r>
            <a:endParaRPr lang="zh-CN" altLang="en-US" sz="1200" dirty="0">
              <a:solidFill>
                <a:srgbClr val="7030A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altLang="en-US" sz="1200" dirty="0">
                <a:solidFill>
                  <a:srgbClr val="7030A0"/>
                </a:solidFill>
                <a:effectLst/>
                <a:latin typeface="微软雅黑" panose="020B0503020204020204" charset="-122"/>
                <a:ea typeface="微软雅黑" panose="020B0503020204020204" charset="-122"/>
                <a:cs typeface="+mn-ea"/>
              </a:rPr>
              <a:t>4.  消除pop音。控制各个widget上下电的顺序消除pop音。</a:t>
            </a:r>
            <a:endParaRPr lang="zh-CN" altLang="en-US" sz="1200" dirty="0">
              <a:solidFill>
                <a:srgbClr val="7030A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altLang="en-US" sz="1200" dirty="0">
                <a:solidFill>
                  <a:srgbClr val="7030A0"/>
                </a:solidFill>
                <a:effectLst/>
                <a:latin typeface="微软雅黑" panose="020B0503020204020204" charset="-122"/>
                <a:ea typeface="微软雅黑" panose="020B0503020204020204" charset="-122"/>
                <a:cs typeface="+mn-ea"/>
              </a:rPr>
              <a:t>5.  添加平台相关的控制，运行平台添加控制设备到声卡</a:t>
            </a:r>
            <a:endParaRPr lang="zh-CN" altLang="en-US" sz="1200" dirty="0">
              <a:solidFill>
                <a:srgbClr val="7030A0"/>
              </a:solidFill>
              <a:effectLst/>
              <a:latin typeface="微软雅黑" panose="020B0503020204020204" charset="-122"/>
              <a:ea typeface="微软雅黑" panose="020B0503020204020204" charset="-122"/>
              <a:cs typeface="+mn-ea"/>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ea typeface="宋体" charset="0"/>
                <a:cs typeface="+mn-ea"/>
                <a:sym typeface="+mn-lt"/>
              </a:rPr>
              <a:t>Linux</a:t>
            </a:r>
            <a:r>
              <a:rPr lang="zh-CN" altLang="en-US" dirty="0">
                <a:solidFill>
                  <a:srgbClr val="063693"/>
                </a:solidFill>
                <a:ea typeface="宋体" charset="0"/>
                <a:cs typeface="+mn-ea"/>
                <a:sym typeface="+mn-lt"/>
              </a:rPr>
              <a:t>音频框架</a:t>
            </a:r>
            <a:endParaRPr lang="zh-CN" altLang="en-US" dirty="0">
              <a:solidFill>
                <a:srgbClr val="063693"/>
              </a:solidFill>
              <a:ea typeface="宋体" charset="0"/>
              <a:cs typeface="+mn-ea"/>
              <a:sym typeface="+mn-lt"/>
            </a:endParaRPr>
          </a:p>
        </p:txBody>
      </p:sp>
      <p:sp>
        <p:nvSpPr>
          <p:cNvPr id="3" name="文本框 2"/>
          <p:cNvSpPr txBox="1"/>
          <p:nvPr/>
        </p:nvSpPr>
        <p:spPr>
          <a:xfrm>
            <a:off x="633095" y="1068705"/>
            <a:ext cx="10925175" cy="4048760"/>
          </a:xfrm>
          <a:prstGeom prst="rect">
            <a:avLst/>
          </a:prstGeom>
          <a:noFill/>
        </p:spPr>
        <p:txBody>
          <a:bodyPr wrap="square" rtlCol="0" anchor="t">
            <a:spAutoFit/>
          </a:bodyPr>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ALSA</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PCM</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CONTROL</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MIDI</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ASOC</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sz="1600" b="1" dirty="0">
                <a:solidFill>
                  <a:srgbClr val="C00000"/>
                </a:solidFill>
                <a:effectLst/>
                <a:latin typeface="微软雅黑" panose="020B0503020204020204" charset="-122"/>
                <a:ea typeface="微软雅黑" panose="020B0503020204020204" charset="-122"/>
                <a:cs typeface="+mn-ea"/>
              </a:rPr>
              <a:t>Machine</a:t>
            </a:r>
            <a:endParaRPr lang="en-US" altLang="zh-CN" sz="1600" b="1" dirty="0">
              <a:solidFill>
                <a:srgbClr val="C0000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altLang="en-US" sz="1400" dirty="0">
                <a:solidFill>
                  <a:srgbClr val="FF0000"/>
                </a:solidFill>
                <a:effectLst/>
                <a:latin typeface="微软雅黑" panose="020B0503020204020204" charset="-122"/>
                <a:ea typeface="微软雅黑" panose="020B0503020204020204" charset="-122"/>
                <a:cs typeface="+mn-ea"/>
                <a:sym typeface="+mn-ea"/>
              </a:rPr>
              <a:t>Machine可以理解为是一个桥梁，用于在Codec和Platform之间建立联系。此Machine指定了该机器使用那个Platform，那个Codec，最终会通过Machine建立两者之间的联系</a:t>
            </a:r>
            <a:endParaRPr lang="zh-CN" altLang="en-US" sz="1600" b="1" dirty="0">
              <a:solidFill>
                <a:srgbClr val="C00000"/>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sz="1600" b="1" dirty="0">
                <a:solidFill>
                  <a:srgbClr val="C00000"/>
                </a:solidFill>
                <a:effectLst/>
                <a:latin typeface="微软雅黑" panose="020B0503020204020204" charset="-122"/>
                <a:ea typeface="微软雅黑" panose="020B0503020204020204" charset="-122"/>
                <a:cs typeface="+mn-ea"/>
              </a:rPr>
              <a:t>Platform</a:t>
            </a:r>
            <a:endParaRPr lang="en-US" altLang="zh-CN" sz="1600" b="1" dirty="0">
              <a:solidFill>
                <a:srgbClr val="C0000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altLang="en-US" sz="1400" dirty="0">
                <a:solidFill>
                  <a:srgbClr val="FF0000"/>
                </a:solidFill>
                <a:effectLst/>
                <a:latin typeface="微软雅黑" panose="020B0503020204020204" charset="-122"/>
                <a:ea typeface="微软雅黑" panose="020B0503020204020204" charset="-122"/>
                <a:cs typeface="+mn-ea"/>
              </a:rPr>
              <a:t>可以理解为某款SOC平台，平台驱动中包括音频DMA引擎驱动，数字接口驱动(I2S, AC97, PCM)以及该平台相关的任何音频DSP驱动。同样此Platform也可以重用，在不同的Machine中可以直接重复使用。</a:t>
            </a:r>
            <a:endParaRPr lang="zh-CN" altLang="en-US" sz="1400" dirty="0">
              <a:solidFill>
                <a:srgbClr val="FF0000"/>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sz="1600" b="1" dirty="0">
                <a:solidFill>
                  <a:srgbClr val="C00000"/>
                </a:solidFill>
                <a:effectLst/>
                <a:latin typeface="微软雅黑" panose="020B0503020204020204" charset="-122"/>
                <a:ea typeface="微软雅黑" panose="020B0503020204020204" charset="-122"/>
                <a:cs typeface="+mn-ea"/>
              </a:rPr>
              <a:t>Codec</a:t>
            </a:r>
            <a:endParaRPr lang="en-US" altLang="zh-CN" sz="1600" b="1" dirty="0">
              <a:solidFill>
                <a:srgbClr val="C0000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altLang="en-US" sz="1400" dirty="0">
                <a:solidFill>
                  <a:srgbClr val="FF0000"/>
                </a:solidFill>
                <a:effectLst/>
                <a:latin typeface="微软雅黑" panose="020B0503020204020204" charset="-122"/>
                <a:ea typeface="微软雅黑" panose="020B0503020204020204" charset="-122"/>
                <a:cs typeface="+mn-ea"/>
              </a:rPr>
              <a:t>Codec即编解码芯片的驱动，此Codec驱动是和平台无关，包含的功能有:  音频的控制接口，音频读写IO接口，以及DAPM的定义等。</a:t>
            </a:r>
            <a:endParaRPr lang="zh-CN" altLang="en-US" sz="1400" dirty="0">
              <a:solidFill>
                <a:srgbClr val="FF0000"/>
              </a:solidFill>
              <a:effectLst/>
              <a:latin typeface="微软雅黑" panose="020B0503020204020204" charset="-122"/>
              <a:ea typeface="微软雅黑" panose="020B0503020204020204" charset="-122"/>
              <a:cs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ea typeface="宋体" charset="0"/>
                <a:cs typeface="+mn-ea"/>
                <a:sym typeface="+mn-lt"/>
              </a:rPr>
              <a:t>Linux</a:t>
            </a:r>
            <a:r>
              <a:rPr lang="zh-CN" altLang="en-US" dirty="0">
                <a:solidFill>
                  <a:srgbClr val="063693"/>
                </a:solidFill>
                <a:ea typeface="宋体" charset="0"/>
                <a:cs typeface="+mn-ea"/>
                <a:sym typeface="+mn-lt"/>
              </a:rPr>
              <a:t>音频框架</a:t>
            </a:r>
            <a:endParaRPr lang="zh-CN" altLang="en-US" dirty="0">
              <a:solidFill>
                <a:srgbClr val="063693"/>
              </a:solidFill>
              <a:ea typeface="宋体" charset="0"/>
              <a:cs typeface="+mn-ea"/>
              <a:sym typeface="+mn-lt"/>
            </a:endParaRPr>
          </a:p>
        </p:txBody>
      </p:sp>
      <p:pic>
        <p:nvPicPr>
          <p:cNvPr id="5" name="图片 4"/>
          <p:cNvPicPr>
            <a:picLocks noChangeAspect="1"/>
          </p:cNvPicPr>
          <p:nvPr/>
        </p:nvPicPr>
        <p:blipFill>
          <a:blip r:embed="rId1"/>
          <a:stretch>
            <a:fillRect/>
          </a:stretch>
        </p:blipFill>
        <p:spPr>
          <a:xfrm>
            <a:off x="2946400" y="977265"/>
            <a:ext cx="6298565" cy="490410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ea typeface="宋体" charset="0"/>
                <a:cs typeface="+mn-ea"/>
                <a:sym typeface="+mn-lt"/>
              </a:rPr>
              <a:t>Linux</a:t>
            </a:r>
            <a:r>
              <a:rPr lang="zh-CN" altLang="en-US" dirty="0">
                <a:solidFill>
                  <a:srgbClr val="063693"/>
                </a:solidFill>
                <a:ea typeface="宋体" charset="0"/>
                <a:cs typeface="+mn-ea"/>
                <a:sym typeface="+mn-lt"/>
              </a:rPr>
              <a:t>音频框架</a:t>
            </a:r>
            <a:endParaRPr lang="en-US" altLang="zh-CN" sz="1800" dirty="0">
              <a:solidFill>
                <a:srgbClr val="063693"/>
              </a:solidFill>
              <a:ea typeface="宋体" charset="0"/>
              <a:cs typeface="+mn-ea"/>
              <a:sym typeface="+mn-lt"/>
            </a:endParaRPr>
          </a:p>
        </p:txBody>
      </p:sp>
      <p:pic>
        <p:nvPicPr>
          <p:cNvPr id="6" name="图片 5"/>
          <p:cNvPicPr>
            <a:picLocks noChangeAspect="1"/>
          </p:cNvPicPr>
          <p:nvPr/>
        </p:nvPicPr>
        <p:blipFill>
          <a:blip r:embed="rId1"/>
          <a:stretch>
            <a:fillRect/>
          </a:stretch>
        </p:blipFill>
        <p:spPr>
          <a:xfrm>
            <a:off x="835660" y="1166495"/>
            <a:ext cx="6066155" cy="3716020"/>
          </a:xfrm>
          <a:prstGeom prst="rect">
            <a:avLst/>
          </a:prstGeom>
        </p:spPr>
      </p:pic>
      <p:pic>
        <p:nvPicPr>
          <p:cNvPr id="2" name="图片 1"/>
          <p:cNvPicPr>
            <a:picLocks noChangeAspect="1"/>
          </p:cNvPicPr>
          <p:nvPr/>
        </p:nvPicPr>
        <p:blipFill>
          <a:blip r:embed="rId2"/>
          <a:stretch>
            <a:fillRect/>
          </a:stretch>
        </p:blipFill>
        <p:spPr>
          <a:xfrm>
            <a:off x="7321550" y="1166495"/>
            <a:ext cx="3920490" cy="422021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14339"/>
          <p:cNvSpPr txBox="1"/>
          <p:nvPr/>
        </p:nvSpPr>
        <p:spPr>
          <a:xfrm>
            <a:off x="2873563" y="2656841"/>
            <a:ext cx="6927057" cy="666115"/>
          </a:xfrm>
          <a:prstGeom prst="rect">
            <a:avLst/>
          </a:prstGeom>
          <a:noFill/>
          <a:ln w="12700">
            <a:noFill/>
          </a:ln>
        </p:spPr>
        <p:txBody>
          <a:bodyPr wrap="square" lIns="25400" tIns="25400" rIns="25400" bIns="25400" anchor="ctr" anchorCtr="0">
            <a:spAutoFit/>
          </a:bodyPr>
          <a:lstStyle/>
          <a:p>
            <a:pPr algn="ctr" hangingPunct="0"/>
            <a:r>
              <a:rPr lang="en-US" altLang="zh-CN"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rPr>
              <a:t>Linux</a:t>
            </a:r>
            <a:r>
              <a:rPr lang="zh-CN" altLang="en-US"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rPr>
              <a:t>音频之</a:t>
            </a:r>
            <a:r>
              <a:rPr lang="en-US" altLang="zh-CN"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rPr>
              <a:t>HDA</a:t>
            </a:r>
            <a:endParaRPr lang="en-US" altLang="zh-CN"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dirty="0">
                <a:solidFill>
                  <a:srgbClr val="063693"/>
                </a:solidFill>
                <a:ea typeface="宋体" charset="0"/>
                <a:cs typeface="+mn-ea"/>
                <a:sym typeface="+mn-lt"/>
              </a:rPr>
              <a:t>Linux音频之HDA</a:t>
            </a:r>
            <a:endParaRPr dirty="0">
              <a:solidFill>
                <a:srgbClr val="063693"/>
              </a:solidFill>
              <a:ea typeface="宋体" charset="0"/>
              <a:cs typeface="+mn-ea"/>
              <a:sym typeface="+mn-lt"/>
            </a:endParaRPr>
          </a:p>
        </p:txBody>
      </p:sp>
      <p:sp>
        <p:nvSpPr>
          <p:cNvPr id="3" name="文本框 2"/>
          <p:cNvSpPr txBox="1"/>
          <p:nvPr/>
        </p:nvSpPr>
        <p:spPr>
          <a:xfrm>
            <a:off x="617220" y="1366520"/>
            <a:ext cx="10925175" cy="2169160"/>
          </a:xfrm>
          <a:prstGeom prst="rect">
            <a:avLst/>
          </a:prstGeom>
          <a:noFill/>
        </p:spPr>
        <p:txBody>
          <a:bodyPr wrap="square" rtlCol="0" anchor="t">
            <a:spAutoFit/>
          </a:bodyPr>
          <a:p>
            <a:pPr marL="285750" indent="-285750" algn="l">
              <a:lnSpc>
                <a:spcPct val="130000"/>
              </a:lnSpc>
              <a:buClrTx/>
              <a:buSzTx/>
              <a:buFont typeface="Arial" panose="02080604020202020204" pitchFamily="34" charset="0"/>
              <a:buChar char="•"/>
            </a:pPr>
            <a:r>
              <a:rPr lang="en-US" altLang="zh-CN" sz="1600" dirty="0">
                <a:solidFill>
                  <a:srgbClr val="063693"/>
                </a:solidFill>
                <a:effectLst/>
                <a:latin typeface="微软雅黑" panose="020B0503020204020204" charset="-122"/>
                <a:ea typeface="微软雅黑" panose="020B0503020204020204" charset="-122"/>
                <a:cs typeface="+mn-ea"/>
              </a:rPr>
              <a:t>HDA(High Definition Audio</a:t>
            </a:r>
            <a:r>
              <a:rPr lang="zh-CN" altLang="en-US" sz="1600" dirty="0">
                <a:solidFill>
                  <a:srgbClr val="063693"/>
                </a:solidFill>
                <a:effectLst/>
                <a:latin typeface="微软雅黑" panose="020B0503020204020204" charset="-122"/>
                <a:ea typeface="微软雅黑" panose="020B0503020204020204" charset="-122"/>
                <a:cs typeface="+mn-ea"/>
              </a:rPr>
              <a:t>，高清晰音效技术</a:t>
            </a:r>
            <a:r>
              <a:rPr lang="en-US" altLang="zh-CN" sz="1600" dirty="0">
                <a:solidFill>
                  <a:srgbClr val="063693"/>
                </a:solidFill>
                <a:effectLst/>
                <a:latin typeface="微软雅黑" panose="020B0503020204020204" charset="-122"/>
                <a:ea typeface="微软雅黑" panose="020B0503020204020204" charset="-122"/>
                <a:cs typeface="+mn-ea"/>
              </a:rPr>
              <a:t>)</a:t>
            </a:r>
            <a:endParaRPr lang="en-US" altLang="zh-CN" sz="1600"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sz="1600" dirty="0">
              <a:solidFill>
                <a:srgbClr val="063693"/>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altLang="en-US" sz="1400" dirty="0">
                <a:solidFill>
                  <a:srgbClr val="FF0000"/>
                </a:solidFill>
                <a:effectLst/>
                <a:latin typeface="微软雅黑" panose="020B0503020204020204" charset="-122"/>
                <a:ea typeface="微软雅黑" panose="020B0503020204020204" charset="-122"/>
                <a:cs typeface="+mn-ea"/>
                <a:sym typeface="+mn-ea"/>
              </a:rPr>
              <a:t>由</a:t>
            </a:r>
            <a:r>
              <a:rPr lang="en-US" altLang="zh-CN" sz="1400" dirty="0">
                <a:solidFill>
                  <a:srgbClr val="FF0000"/>
                </a:solidFill>
                <a:effectLst/>
                <a:latin typeface="微软雅黑" panose="020B0503020204020204" charset="-122"/>
                <a:ea typeface="微软雅黑" panose="020B0503020204020204" charset="-122"/>
                <a:cs typeface="+mn-ea"/>
                <a:sym typeface="+mn-ea"/>
              </a:rPr>
              <a:t>Intel</a:t>
            </a:r>
            <a:r>
              <a:rPr lang="zh-CN" altLang="en-US" sz="1400" dirty="0">
                <a:solidFill>
                  <a:srgbClr val="FF0000"/>
                </a:solidFill>
                <a:effectLst/>
                <a:latin typeface="微软雅黑" panose="020B0503020204020204" charset="-122"/>
                <a:ea typeface="微软雅黑" panose="020B0503020204020204" charset="-122"/>
                <a:cs typeface="+mn-ea"/>
                <a:sym typeface="+mn-ea"/>
              </a:rPr>
              <a:t>于</a:t>
            </a:r>
            <a:r>
              <a:rPr lang="en-US" altLang="zh-CN" sz="1400" dirty="0">
                <a:solidFill>
                  <a:srgbClr val="FF0000"/>
                </a:solidFill>
                <a:effectLst/>
                <a:latin typeface="微软雅黑" panose="020B0503020204020204" charset="-122"/>
                <a:ea typeface="微软雅黑" panose="020B0503020204020204" charset="-122"/>
                <a:cs typeface="+mn-ea"/>
                <a:sym typeface="+mn-ea"/>
              </a:rPr>
              <a:t>2004</a:t>
            </a:r>
            <a:r>
              <a:rPr lang="zh-CN" altLang="en-US" sz="1400" dirty="0">
                <a:solidFill>
                  <a:srgbClr val="FF0000"/>
                </a:solidFill>
                <a:effectLst/>
                <a:latin typeface="微软雅黑" panose="020B0503020204020204" charset="-122"/>
                <a:ea typeface="微软雅黑" panose="020B0503020204020204" charset="-122"/>
                <a:cs typeface="+mn-ea"/>
                <a:sym typeface="+mn-ea"/>
              </a:rPr>
              <a:t>年所提出的音效技术，能够展现高清晰度的音质效果，且能够进行多声道的播放，在音质上超越过去的其他整合型音效编解码器，如</a:t>
            </a:r>
            <a:r>
              <a:rPr lang="en-US" altLang="zh-CN" sz="1400" dirty="0">
                <a:solidFill>
                  <a:srgbClr val="FF0000"/>
                </a:solidFill>
                <a:effectLst/>
                <a:latin typeface="微软雅黑" panose="020B0503020204020204" charset="-122"/>
                <a:ea typeface="微软雅黑" panose="020B0503020204020204" charset="-122"/>
                <a:cs typeface="+mn-ea"/>
                <a:sym typeface="+mn-ea"/>
              </a:rPr>
              <a:t>Audio Codec 97</a:t>
            </a:r>
            <a:r>
              <a:rPr lang="zh-CN" altLang="en-US" sz="1400" dirty="0">
                <a:solidFill>
                  <a:srgbClr val="FF0000"/>
                </a:solidFill>
                <a:effectLst/>
                <a:latin typeface="微软雅黑" panose="020B0503020204020204" charset="-122"/>
                <a:ea typeface="微软雅黑" panose="020B0503020204020204" charset="-122"/>
                <a:cs typeface="+mn-ea"/>
                <a:sym typeface="+mn-ea"/>
              </a:rPr>
              <a:t>。</a:t>
            </a:r>
            <a:endParaRPr lang="zh-CN" altLang="en-US" sz="1400" dirty="0">
              <a:solidFill>
                <a:srgbClr val="FF0000"/>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Wingdings" panose="05000000000000000000" charset="0"/>
              <a:buNone/>
            </a:pPr>
            <a:endParaRPr lang="zh-CN" altLang="en-US" sz="1600" b="1" dirty="0">
              <a:solidFill>
                <a:srgbClr val="C0000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altLang="en-US" sz="1400" dirty="0">
                <a:solidFill>
                  <a:srgbClr val="FF0000"/>
                </a:solidFill>
                <a:effectLst/>
                <a:latin typeface="微软雅黑" panose="020B0503020204020204" charset="-122"/>
                <a:ea typeface="微软雅黑" panose="020B0503020204020204" charset="-122"/>
                <a:cs typeface="+mn-ea"/>
              </a:rPr>
              <a:t>当前</a:t>
            </a:r>
            <a:r>
              <a:rPr lang="en-US" altLang="zh-CN" sz="1400" dirty="0">
                <a:solidFill>
                  <a:srgbClr val="FF0000"/>
                </a:solidFill>
                <a:effectLst/>
                <a:latin typeface="微软雅黑" panose="020B0503020204020204" charset="-122"/>
                <a:ea typeface="微软雅黑" panose="020B0503020204020204" charset="-122"/>
                <a:cs typeface="+mn-ea"/>
              </a:rPr>
              <a:t>HDA</a:t>
            </a:r>
            <a:r>
              <a:rPr lang="zh-CN" altLang="en-US" sz="1400" dirty="0">
                <a:solidFill>
                  <a:srgbClr val="FF0000"/>
                </a:solidFill>
                <a:effectLst/>
                <a:latin typeface="微软雅黑" panose="020B0503020204020204" charset="-122"/>
                <a:ea typeface="微软雅黑" panose="020B0503020204020204" charset="-122"/>
                <a:cs typeface="+mn-ea"/>
              </a:rPr>
              <a:t>技术已经普遍被各大芯片厂商采用，诸如</a:t>
            </a:r>
            <a:r>
              <a:rPr lang="en-US" altLang="zh-CN" sz="1400" dirty="0">
                <a:solidFill>
                  <a:srgbClr val="FF0000"/>
                </a:solidFill>
                <a:effectLst/>
                <a:latin typeface="微软雅黑" panose="020B0503020204020204" charset="-122"/>
                <a:ea typeface="微软雅黑" panose="020B0503020204020204" charset="-122"/>
                <a:cs typeface="+mn-ea"/>
              </a:rPr>
              <a:t>intel</a:t>
            </a:r>
            <a:r>
              <a:rPr lang="zh-CN" altLang="en-US" sz="1400" dirty="0">
                <a:solidFill>
                  <a:srgbClr val="FF0000"/>
                </a:solidFill>
                <a:effectLst/>
                <a:latin typeface="微软雅黑" panose="020B0503020204020204" charset="-122"/>
                <a:ea typeface="微软雅黑" panose="020B0503020204020204" charset="-122"/>
                <a:cs typeface="+mn-ea"/>
              </a:rPr>
              <a:t>、</a:t>
            </a:r>
            <a:r>
              <a:rPr lang="en-US" altLang="zh-CN" sz="1400" dirty="0">
                <a:solidFill>
                  <a:srgbClr val="FF0000"/>
                </a:solidFill>
                <a:effectLst/>
                <a:latin typeface="微软雅黑" panose="020B0503020204020204" charset="-122"/>
                <a:ea typeface="微软雅黑" panose="020B0503020204020204" charset="-122"/>
                <a:cs typeface="+mn-ea"/>
              </a:rPr>
              <a:t>realtek</a:t>
            </a:r>
            <a:r>
              <a:rPr lang="zh-CN" altLang="en-US" sz="1400" dirty="0">
                <a:solidFill>
                  <a:srgbClr val="FF0000"/>
                </a:solidFill>
                <a:effectLst/>
                <a:latin typeface="微软雅黑" panose="020B0503020204020204" charset="-122"/>
                <a:ea typeface="微软雅黑" panose="020B0503020204020204" charset="-122"/>
                <a:cs typeface="+mn-ea"/>
              </a:rPr>
              <a:t>、各类</a:t>
            </a:r>
            <a:r>
              <a:rPr lang="en-US" altLang="zh-CN" sz="1400" dirty="0">
                <a:solidFill>
                  <a:srgbClr val="FF0000"/>
                </a:solidFill>
                <a:effectLst/>
                <a:latin typeface="微软雅黑" panose="020B0503020204020204" charset="-122"/>
                <a:ea typeface="微软雅黑" panose="020B0503020204020204" charset="-122"/>
                <a:cs typeface="+mn-ea"/>
              </a:rPr>
              <a:t>HDMI</a:t>
            </a:r>
            <a:r>
              <a:rPr lang="zh-CN" altLang="en-US" sz="1400" dirty="0">
                <a:solidFill>
                  <a:srgbClr val="FF0000"/>
                </a:solidFill>
                <a:effectLst/>
                <a:latin typeface="微软雅黑" panose="020B0503020204020204" charset="-122"/>
                <a:ea typeface="微软雅黑" panose="020B0503020204020204" charset="-122"/>
                <a:cs typeface="+mn-ea"/>
              </a:rPr>
              <a:t>和conexant等都使用了这项技术，生态中心</a:t>
            </a:r>
            <a:r>
              <a:rPr lang="en-US" altLang="zh-CN" sz="1400" dirty="0">
                <a:solidFill>
                  <a:srgbClr val="FF0000"/>
                </a:solidFill>
                <a:effectLst/>
                <a:latin typeface="微软雅黑" panose="020B0503020204020204" charset="-122"/>
                <a:ea typeface="微软雅黑" panose="020B0503020204020204" charset="-122"/>
                <a:cs typeface="+mn-ea"/>
              </a:rPr>
              <a:t>800</a:t>
            </a:r>
            <a:r>
              <a:rPr lang="zh-CN" altLang="en-US" sz="1400" dirty="0">
                <a:solidFill>
                  <a:srgbClr val="FF0000"/>
                </a:solidFill>
                <a:effectLst/>
                <a:latin typeface="微软雅黑" panose="020B0503020204020204" charset="-122"/>
                <a:ea typeface="微软雅黑" panose="020B0503020204020204" charset="-122"/>
                <a:cs typeface="+mn-ea"/>
              </a:rPr>
              <a:t>款适配机型也普遍是这几款声卡，而我们目前能够进行修复的内容也在</a:t>
            </a:r>
            <a:r>
              <a:rPr lang="en-US" altLang="zh-CN" sz="1400" dirty="0">
                <a:solidFill>
                  <a:srgbClr val="FF0000"/>
                </a:solidFill>
                <a:effectLst/>
                <a:latin typeface="微软雅黑" panose="020B0503020204020204" charset="-122"/>
                <a:ea typeface="微软雅黑" panose="020B0503020204020204" charset="-122"/>
                <a:cs typeface="+mn-ea"/>
              </a:rPr>
              <a:t>ALSA</a:t>
            </a:r>
            <a:r>
              <a:rPr lang="zh-CN" altLang="en-US" sz="1400" dirty="0">
                <a:solidFill>
                  <a:srgbClr val="FF0000"/>
                </a:solidFill>
                <a:effectLst/>
                <a:latin typeface="微软雅黑" panose="020B0503020204020204" charset="-122"/>
                <a:ea typeface="微软雅黑" panose="020B0503020204020204" charset="-122"/>
                <a:cs typeface="+mn-ea"/>
              </a:rPr>
              <a:t>的</a:t>
            </a:r>
            <a:r>
              <a:rPr lang="en-US" altLang="zh-CN" sz="1400" dirty="0">
                <a:solidFill>
                  <a:srgbClr val="FF0000"/>
                </a:solidFill>
                <a:effectLst/>
                <a:latin typeface="微软雅黑" panose="020B0503020204020204" charset="-122"/>
                <a:ea typeface="微软雅黑" panose="020B0503020204020204" charset="-122"/>
                <a:cs typeface="+mn-ea"/>
              </a:rPr>
              <a:t>pci/hda</a:t>
            </a:r>
            <a:r>
              <a:rPr lang="zh-CN" altLang="en-US" sz="1400" dirty="0">
                <a:solidFill>
                  <a:srgbClr val="FF0000"/>
                </a:solidFill>
                <a:effectLst/>
                <a:latin typeface="微软雅黑" panose="020B0503020204020204" charset="-122"/>
                <a:ea typeface="微软雅黑" panose="020B0503020204020204" charset="-122"/>
                <a:cs typeface="+mn-ea"/>
              </a:rPr>
              <a:t>框架之下。</a:t>
            </a:r>
            <a:endParaRPr lang="en-US" altLang="zh-CN" sz="1400" dirty="0">
              <a:solidFill>
                <a:srgbClr val="FF0000"/>
              </a:solidFill>
              <a:effectLst/>
              <a:latin typeface="微软雅黑" panose="020B0503020204020204" charset="-122"/>
              <a:ea typeface="微软雅黑" panose="020B0503020204020204" charset="-122"/>
              <a:cs typeface="+mn-ea"/>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dirty="0">
                <a:solidFill>
                  <a:srgbClr val="063693"/>
                </a:solidFill>
                <a:ea typeface="宋体" charset="0"/>
                <a:cs typeface="+mn-ea"/>
                <a:sym typeface="+mn-lt"/>
              </a:rPr>
              <a:t>Linux音频之HDA</a:t>
            </a:r>
            <a:endParaRPr lang="zh-CN" altLang="en-US" dirty="0">
              <a:solidFill>
                <a:srgbClr val="063693"/>
              </a:solidFill>
              <a:ea typeface="宋体" charset="0"/>
              <a:cs typeface="+mn-ea"/>
              <a:sym typeface="+mn-lt"/>
            </a:endParaRPr>
          </a:p>
        </p:txBody>
      </p:sp>
      <p:pic>
        <p:nvPicPr>
          <p:cNvPr id="9" name="图片 8"/>
          <p:cNvPicPr>
            <a:picLocks noChangeAspect="1"/>
          </p:cNvPicPr>
          <p:nvPr/>
        </p:nvPicPr>
        <p:blipFill>
          <a:blip r:embed="rId1"/>
          <a:stretch>
            <a:fillRect/>
          </a:stretch>
        </p:blipFill>
        <p:spPr>
          <a:xfrm>
            <a:off x="602615" y="900430"/>
            <a:ext cx="6022340" cy="4981575"/>
          </a:xfrm>
          <a:prstGeom prst="rect">
            <a:avLst/>
          </a:prstGeom>
        </p:spPr>
      </p:pic>
      <p:sp>
        <p:nvSpPr>
          <p:cNvPr id="10" name="文本框 9"/>
          <p:cNvSpPr txBox="1"/>
          <p:nvPr/>
        </p:nvSpPr>
        <p:spPr>
          <a:xfrm>
            <a:off x="5888990" y="1252855"/>
            <a:ext cx="5628005" cy="3446145"/>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lang="en-US" altLang="zh-CN" sz="1400" b="1" dirty="0">
                <a:solidFill>
                  <a:srgbClr val="003296"/>
                </a:solidFill>
                <a:effectLst/>
                <a:latin typeface="微软雅黑" panose="020B0503020204020204" charset="-122"/>
                <a:ea typeface="微软雅黑" panose="020B0503020204020204" charset="-122"/>
                <a:cs typeface="+mn-ea"/>
              </a:rPr>
              <a:t>High Definition Audio Controller</a:t>
            </a:r>
            <a:r>
              <a:rPr lang="zh-CN" altLang="en-US" sz="1400" dirty="0">
                <a:solidFill>
                  <a:srgbClr val="003296"/>
                </a:solidFill>
                <a:effectLst/>
                <a:latin typeface="微软雅黑" panose="020B0503020204020204" charset="-122"/>
                <a:ea typeface="微软雅黑" panose="020B0503020204020204" charset="-122"/>
                <a:cs typeface="+mn-ea"/>
              </a:rPr>
              <a:t>：</a:t>
            </a:r>
            <a:r>
              <a:rPr lang="en-US" altLang="zh-CN" sz="1400" dirty="0">
                <a:solidFill>
                  <a:srgbClr val="003296"/>
                </a:solidFill>
                <a:effectLst/>
                <a:latin typeface="微软雅黑" panose="020B0503020204020204" charset="-122"/>
                <a:ea typeface="微软雅黑" panose="020B0503020204020204" charset="-122"/>
                <a:cs typeface="+mn-ea"/>
              </a:rPr>
              <a:t>是一种总线主控 I/O 外设，它通过 PCI 或其他典型的 PC 外设连接主机接口连接到系统内存。它包含一个或多个 DMA 引擎，每个DMA引擎都可以设置为将单个音频“流”从编解码器传输到内存，或从内存传输到编解码器，具体取决于 DMA 类型。</a:t>
            </a:r>
            <a:endParaRPr lang="en-US" altLang="zh-CN" sz="1400" dirty="0">
              <a:solidFill>
                <a:srgbClr val="003296"/>
              </a:solidFill>
              <a:effectLst/>
              <a:latin typeface="微软雅黑" panose="020B0503020204020204" charset="-122"/>
              <a:ea typeface="微软雅黑" panose="020B0503020204020204" charset="-122"/>
              <a:cs typeface="+mn-ea"/>
            </a:endParaRPr>
          </a:p>
          <a:p>
            <a:pPr indent="0" algn="l">
              <a:lnSpc>
                <a:spcPct val="130000"/>
              </a:lnSpc>
              <a:buClrTx/>
              <a:buSzTx/>
              <a:buFont typeface="Wingdings" panose="05000000000000000000" charset="0"/>
              <a:buNone/>
            </a:pPr>
            <a:endParaRPr lang="en-US" altLang="zh-CN" sz="1400" dirty="0">
              <a:solidFill>
                <a:srgbClr val="003296"/>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en-US" altLang="zh-CN" sz="1400" b="1" dirty="0">
                <a:solidFill>
                  <a:srgbClr val="003296"/>
                </a:solidFill>
                <a:effectLst/>
                <a:latin typeface="微软雅黑" panose="020B0503020204020204" charset="-122"/>
                <a:ea typeface="微软雅黑" panose="020B0503020204020204" charset="-122"/>
                <a:cs typeface="+mn-ea"/>
              </a:rPr>
              <a:t>High Definition Audio Link</a:t>
            </a:r>
            <a:r>
              <a:rPr lang="en-US" altLang="zh-CN" sz="1400" dirty="0">
                <a:solidFill>
                  <a:srgbClr val="003296"/>
                </a:solidFill>
                <a:effectLst/>
                <a:latin typeface="微软雅黑" panose="020B0503020204020204" charset="-122"/>
                <a:ea typeface="微软雅黑" panose="020B0503020204020204" charset="-122"/>
                <a:cs typeface="+mn-ea"/>
              </a:rPr>
              <a:t>：</a:t>
            </a:r>
            <a:r>
              <a:rPr lang="en-US" altLang="zh-CN" sz="1400" dirty="0">
                <a:solidFill>
                  <a:srgbClr val="003296"/>
                </a:solidFill>
                <a:effectLst/>
                <a:latin typeface="微软雅黑" panose="020B0503020204020204" charset="-122"/>
                <a:ea typeface="微软雅黑" panose="020B0503020204020204" charset="-122"/>
                <a:cs typeface="+mn-ea"/>
                <a:sym typeface="+mn-ea"/>
              </a:rPr>
              <a:t>High Definition Audio Controller</a:t>
            </a:r>
            <a:r>
              <a:rPr lang="en-US" altLang="zh-CN" sz="1400" dirty="0">
                <a:solidFill>
                  <a:srgbClr val="003296"/>
                </a:solidFill>
                <a:effectLst/>
                <a:latin typeface="微软雅黑" panose="020B0503020204020204" charset="-122"/>
                <a:ea typeface="微软雅黑" panose="020B0503020204020204" charset="-122"/>
                <a:cs typeface="+mn-ea"/>
              </a:rPr>
              <a:t>通过 High Definition Audio Link 物理连接到一个或多个编解码器。</a:t>
            </a:r>
            <a:endParaRPr lang="en-US" altLang="zh-CN" sz="1400" dirty="0">
              <a:solidFill>
                <a:srgbClr val="003296"/>
              </a:solidFill>
              <a:effectLst/>
              <a:latin typeface="微软雅黑" panose="020B0503020204020204" charset="-122"/>
              <a:ea typeface="微软雅黑" panose="020B0503020204020204" charset="-122"/>
              <a:cs typeface="+mn-ea"/>
            </a:endParaRPr>
          </a:p>
          <a:p>
            <a:pPr indent="0" algn="l">
              <a:lnSpc>
                <a:spcPct val="130000"/>
              </a:lnSpc>
              <a:buClrTx/>
              <a:buSzTx/>
              <a:buFont typeface="Wingdings" panose="05000000000000000000" charset="0"/>
              <a:buNone/>
            </a:pPr>
            <a:endParaRPr lang="en-US" altLang="zh-CN" sz="1400" dirty="0">
              <a:solidFill>
                <a:srgbClr val="003296"/>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en-US" altLang="zh-CN" sz="1400" b="1" dirty="0">
                <a:solidFill>
                  <a:srgbClr val="003296"/>
                </a:solidFill>
                <a:effectLst/>
                <a:latin typeface="微软雅黑" panose="020B0503020204020204" charset="-122"/>
                <a:ea typeface="微软雅黑" panose="020B0503020204020204" charset="-122"/>
                <a:cs typeface="+mn-ea"/>
                <a:sym typeface="+mn-ea"/>
              </a:rPr>
              <a:t>High Definition Audio Codec</a:t>
            </a:r>
            <a:r>
              <a:rPr lang="zh-CN" altLang="en-US" sz="1400" dirty="0">
                <a:solidFill>
                  <a:srgbClr val="003296"/>
                </a:solidFill>
                <a:effectLst/>
                <a:latin typeface="微软雅黑" panose="020B0503020204020204" charset="-122"/>
                <a:ea typeface="微软雅黑" panose="020B0503020204020204" charset="-122"/>
                <a:cs typeface="+mn-ea"/>
                <a:sym typeface="+mn-ea"/>
              </a:rPr>
              <a:t>：</a:t>
            </a:r>
            <a:r>
              <a:rPr lang="en-US" altLang="zh-CN" sz="1400" dirty="0">
                <a:solidFill>
                  <a:srgbClr val="003296"/>
                </a:solidFill>
                <a:effectLst/>
                <a:latin typeface="微软雅黑" panose="020B0503020204020204" charset="-122"/>
                <a:ea typeface="微软雅黑" panose="020B0503020204020204" charset="-122"/>
                <a:cs typeface="+mn-ea"/>
                <a:sym typeface="+mn-ea"/>
              </a:rPr>
              <a:t>一个或多个Codec连接到link。Codec从时间复用link协议中提取一个或多个音频流，并通过一个或多个转换器（标记为“C”）将它们转换为输出流。</a:t>
            </a: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p:txBody>
      </p:sp>
      <p:sp>
        <p:nvSpPr>
          <p:cNvPr id="11" name="矩形 10"/>
          <p:cNvSpPr/>
          <p:nvPr/>
        </p:nvSpPr>
        <p:spPr>
          <a:xfrm>
            <a:off x="1953260" y="3571875"/>
            <a:ext cx="1729740" cy="185801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4003040" y="4415155"/>
            <a:ext cx="1270635" cy="1377315"/>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dirty="0">
                <a:solidFill>
                  <a:srgbClr val="063693"/>
                </a:solidFill>
                <a:ea typeface="宋体" charset="0"/>
                <a:cs typeface="+mn-ea"/>
                <a:sym typeface="+mn-lt"/>
              </a:rPr>
              <a:t>Linux音频之HDA</a:t>
            </a:r>
            <a:endParaRPr lang="zh-CN" altLang="en-US" dirty="0">
              <a:solidFill>
                <a:srgbClr val="063693"/>
              </a:solidFill>
              <a:ea typeface="宋体" charset="0"/>
              <a:cs typeface="+mn-ea"/>
              <a:sym typeface="+mn-lt"/>
            </a:endParaRPr>
          </a:p>
        </p:txBody>
      </p:sp>
      <p:pic>
        <p:nvPicPr>
          <p:cNvPr id="2" name="图片 1"/>
          <p:cNvPicPr>
            <a:picLocks noChangeAspect="1"/>
          </p:cNvPicPr>
          <p:nvPr/>
        </p:nvPicPr>
        <p:blipFill>
          <a:blip r:embed="rId1"/>
          <a:stretch>
            <a:fillRect/>
          </a:stretch>
        </p:blipFill>
        <p:spPr>
          <a:xfrm>
            <a:off x="4085590" y="1022985"/>
            <a:ext cx="3538220" cy="4521200"/>
          </a:xfrm>
          <a:prstGeom prst="rect">
            <a:avLst/>
          </a:prstGeom>
        </p:spPr>
      </p:pic>
      <p:sp>
        <p:nvSpPr>
          <p:cNvPr id="5" name="文本框 4"/>
          <p:cNvSpPr txBox="1"/>
          <p:nvPr/>
        </p:nvSpPr>
        <p:spPr>
          <a:xfrm>
            <a:off x="2473960" y="5685155"/>
            <a:ext cx="6943090" cy="370840"/>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lang="zh-CN" altLang="en-US" sz="1400" dirty="0">
                <a:solidFill>
                  <a:srgbClr val="003296"/>
                </a:solidFill>
                <a:effectLst/>
                <a:latin typeface="微软雅黑" panose="020B0503020204020204" charset="-122"/>
                <a:ea typeface="微软雅黑" panose="020B0503020204020204" charset="-122"/>
                <a:cs typeface="+mn-ea"/>
              </a:rPr>
              <a:t>每一个激活的</a:t>
            </a:r>
            <a:r>
              <a:rPr lang="en-US" sz="1400" dirty="0">
                <a:solidFill>
                  <a:srgbClr val="003296"/>
                </a:solidFill>
                <a:effectLst/>
                <a:latin typeface="微软雅黑" panose="020B0503020204020204" charset="-122"/>
                <a:ea typeface="微软雅黑" panose="020B0503020204020204" charset="-122"/>
                <a:cs typeface="+mn-ea"/>
              </a:rPr>
              <a:t>Stream</a:t>
            </a:r>
            <a:r>
              <a:rPr lang="zh-CN" altLang="en-US" sz="1400" dirty="0">
                <a:solidFill>
                  <a:srgbClr val="003296"/>
                </a:solidFill>
                <a:effectLst/>
                <a:latin typeface="微软雅黑" panose="020B0503020204020204" charset="-122"/>
                <a:ea typeface="微软雅黑" panose="020B0503020204020204" charset="-122"/>
                <a:cs typeface="+mn-ea"/>
              </a:rPr>
              <a:t>都必须连接到一个</a:t>
            </a:r>
            <a:r>
              <a:rPr lang="en-US" altLang="zh-CN" sz="1400" dirty="0">
                <a:solidFill>
                  <a:srgbClr val="003296"/>
                </a:solidFill>
                <a:effectLst/>
                <a:latin typeface="微软雅黑" panose="020B0503020204020204" charset="-122"/>
                <a:ea typeface="微软雅黑" panose="020B0503020204020204" charset="-122"/>
                <a:cs typeface="+mn-ea"/>
              </a:rPr>
              <a:t>DMA</a:t>
            </a:r>
            <a:r>
              <a:rPr lang="zh-CN" altLang="en-US" sz="1400" dirty="0">
                <a:solidFill>
                  <a:srgbClr val="003296"/>
                </a:solidFill>
                <a:effectLst/>
                <a:latin typeface="微软雅黑" panose="020B0503020204020204" charset="-122"/>
                <a:ea typeface="微软雅黑" panose="020B0503020204020204" charset="-122"/>
                <a:cs typeface="+mn-ea"/>
              </a:rPr>
              <a:t>引擎上，</a:t>
            </a:r>
            <a:r>
              <a:rPr lang="en-US" altLang="zh-CN" sz="1400" dirty="0">
                <a:solidFill>
                  <a:srgbClr val="003296"/>
                </a:solidFill>
                <a:effectLst/>
                <a:latin typeface="微软雅黑" panose="020B0503020204020204" charset="-122"/>
                <a:ea typeface="微软雅黑" panose="020B0503020204020204" charset="-122"/>
                <a:cs typeface="+mn-ea"/>
              </a:rPr>
              <a:t>DMA</a:t>
            </a:r>
            <a:r>
              <a:rPr lang="zh-CN" altLang="en-US" sz="1400" dirty="0">
                <a:solidFill>
                  <a:srgbClr val="003296"/>
                </a:solidFill>
                <a:effectLst/>
                <a:latin typeface="微软雅黑" panose="020B0503020204020204" charset="-122"/>
                <a:ea typeface="微软雅黑" panose="020B0503020204020204" charset="-122"/>
                <a:cs typeface="+mn-ea"/>
              </a:rPr>
              <a:t>类型随设备类型被决定。</a:t>
            </a: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14339"/>
          <p:cNvSpPr txBox="1"/>
          <p:nvPr/>
        </p:nvSpPr>
        <p:spPr>
          <a:xfrm>
            <a:off x="2873563" y="2656841"/>
            <a:ext cx="6927057" cy="666115"/>
          </a:xfrm>
          <a:prstGeom prst="rect">
            <a:avLst/>
          </a:prstGeom>
          <a:noFill/>
          <a:ln w="12700">
            <a:noFill/>
          </a:ln>
        </p:spPr>
        <p:txBody>
          <a:bodyPr wrap="square" lIns="25400" tIns="25400" rIns="25400" bIns="25400" anchor="ctr" anchorCtr="0">
            <a:spAutoFit/>
          </a:bodyPr>
          <a:lstStyle/>
          <a:p>
            <a:pPr algn="ctr" hangingPunct="0"/>
            <a:r>
              <a:rPr lang="en-US" altLang="zh-CN"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rPr>
              <a:t>Linux</a:t>
            </a:r>
            <a:r>
              <a:rPr lang="zh-CN" altLang="en-US"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rPr>
              <a:t>音频简介</a:t>
            </a:r>
            <a:endParaRPr lang="zh-CN" altLang="en-US"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dirty="0">
                <a:solidFill>
                  <a:srgbClr val="063693"/>
                </a:solidFill>
                <a:ea typeface="宋体" charset="0"/>
                <a:cs typeface="+mn-ea"/>
                <a:sym typeface="+mn-lt"/>
              </a:rPr>
              <a:t>Linux音频之HDA</a:t>
            </a:r>
            <a:endParaRPr lang="zh-CN" altLang="en-US" dirty="0">
              <a:solidFill>
                <a:srgbClr val="063693"/>
              </a:solidFill>
              <a:ea typeface="宋体" charset="0"/>
              <a:cs typeface="+mn-ea"/>
              <a:sym typeface="+mn-lt"/>
            </a:endParaRPr>
          </a:p>
        </p:txBody>
      </p:sp>
      <p:pic>
        <p:nvPicPr>
          <p:cNvPr id="12" name="图片 11"/>
          <p:cNvPicPr>
            <a:picLocks noChangeAspect="1"/>
          </p:cNvPicPr>
          <p:nvPr/>
        </p:nvPicPr>
        <p:blipFill>
          <a:blip r:embed="rId1"/>
          <a:stretch>
            <a:fillRect/>
          </a:stretch>
        </p:blipFill>
        <p:spPr>
          <a:xfrm>
            <a:off x="625475" y="1017270"/>
            <a:ext cx="3282950" cy="5144770"/>
          </a:xfrm>
          <a:prstGeom prst="rect">
            <a:avLst/>
          </a:prstGeom>
        </p:spPr>
      </p:pic>
      <p:sp>
        <p:nvSpPr>
          <p:cNvPr id="13" name="流程图: 联系 12"/>
          <p:cNvSpPr/>
          <p:nvPr/>
        </p:nvSpPr>
        <p:spPr>
          <a:xfrm>
            <a:off x="625475" y="1978025"/>
            <a:ext cx="1733550" cy="245110"/>
          </a:xfrm>
          <a:prstGeom prst="flowChartConnector">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3484245" y="1157605"/>
            <a:ext cx="7924800" cy="370840"/>
          </a:xfrm>
          <a:prstGeom prst="rect">
            <a:avLst/>
          </a:prstGeom>
          <a:noFill/>
        </p:spPr>
        <p:txBody>
          <a:bodyPr wrap="square" rtlCol="0" anchor="t">
            <a:spAutoFit/>
          </a:bodyPr>
          <a:p>
            <a:pPr marL="342900" indent="-342900">
              <a:lnSpc>
                <a:spcPct val="130000"/>
              </a:lnSpc>
              <a:buClrTx/>
              <a:buSzTx/>
              <a:buFont typeface="Wingdings" panose="05000000000000000000" charset="0"/>
              <a:buChar char=""/>
            </a:pPr>
            <a:r>
              <a:rPr lang="en-US" altLang="zh-CN" sz="1400" dirty="0">
                <a:solidFill>
                  <a:srgbClr val="003296"/>
                </a:solidFill>
                <a:latin typeface="微软雅黑" panose="020B0503020204020204" charset="-122"/>
                <a:ea typeface="微软雅黑" panose="020B0503020204020204" charset="-122"/>
                <a:cs typeface="+mn-ea"/>
              </a:rPr>
              <a:t>HDA</a:t>
            </a:r>
            <a:r>
              <a:rPr lang="zh-CN" altLang="en-US" sz="1400" dirty="0">
                <a:solidFill>
                  <a:srgbClr val="003296"/>
                </a:solidFill>
                <a:latin typeface="微软雅黑" panose="020B0503020204020204" charset="-122"/>
                <a:ea typeface="微软雅黑" panose="020B0503020204020204" charset="-122"/>
                <a:cs typeface="+mn-ea"/>
              </a:rPr>
              <a:t>实现中，在系统中预留了系统配置接口，即/sys/class/sound/hwC</a:t>
            </a:r>
            <a:r>
              <a:rPr lang="en-US" altLang="zh-CN" sz="1400" dirty="0">
                <a:solidFill>
                  <a:srgbClr val="003296"/>
                </a:solidFill>
                <a:latin typeface="微软雅黑" panose="020B0503020204020204" charset="-122"/>
                <a:ea typeface="微软雅黑" panose="020B0503020204020204" charset="-122"/>
                <a:cs typeface="+mn-ea"/>
              </a:rPr>
              <a:t>x</a:t>
            </a:r>
            <a:r>
              <a:rPr lang="zh-CN" altLang="en-US" sz="1400" dirty="0">
                <a:solidFill>
                  <a:srgbClr val="003296"/>
                </a:solidFill>
                <a:latin typeface="微软雅黑" panose="020B0503020204020204" charset="-122"/>
                <a:ea typeface="微软雅黑" panose="020B0503020204020204" charset="-122"/>
                <a:cs typeface="+mn-ea"/>
              </a:rPr>
              <a:t>D</a:t>
            </a:r>
            <a:r>
              <a:rPr lang="en-US" altLang="zh-CN" sz="1400" dirty="0">
                <a:solidFill>
                  <a:srgbClr val="003296"/>
                </a:solidFill>
                <a:latin typeface="微软雅黑" panose="020B0503020204020204" charset="-122"/>
                <a:ea typeface="微软雅黑" panose="020B0503020204020204" charset="-122"/>
                <a:cs typeface="+mn-ea"/>
              </a:rPr>
              <a:t>y</a:t>
            </a:r>
            <a:r>
              <a:rPr sz="1400" dirty="0">
                <a:solidFill>
                  <a:srgbClr val="003296"/>
                </a:solidFill>
                <a:latin typeface="微软雅黑" panose="020B0503020204020204" charset="-122"/>
                <a:ea typeface="微软雅黑" panose="020B0503020204020204" charset="-122"/>
                <a:cs typeface="+mn-ea"/>
              </a:rPr>
              <a:t>。</a:t>
            </a:r>
            <a:endParaRPr sz="1400" dirty="0">
              <a:solidFill>
                <a:srgbClr val="003296"/>
              </a:solidFill>
              <a:latin typeface="微软雅黑" panose="020B0503020204020204" charset="-122"/>
              <a:ea typeface="微软雅黑" panose="020B0503020204020204" charset="-122"/>
              <a:cs typeface="+mn-ea"/>
              <a:sym typeface="+mn-ea"/>
            </a:endParaRPr>
          </a:p>
        </p:txBody>
      </p:sp>
      <p:graphicFrame>
        <p:nvGraphicFramePr>
          <p:cNvPr id="15" name="表格 14"/>
          <p:cNvGraphicFramePr/>
          <p:nvPr/>
        </p:nvGraphicFramePr>
        <p:xfrm>
          <a:off x="3908425" y="1655445"/>
          <a:ext cx="6876415" cy="4109085"/>
        </p:xfrm>
        <a:graphic>
          <a:graphicData uri="http://schemas.openxmlformats.org/drawingml/2006/table">
            <a:tbl>
              <a:tblPr firstRow="1" bandRow="1">
                <a:tableStyleId>{5940675A-B579-460E-94D1-54222C63F5DA}</a:tableStyleId>
              </a:tblPr>
              <a:tblGrid>
                <a:gridCol w="675005"/>
                <a:gridCol w="1649095"/>
                <a:gridCol w="4552315"/>
              </a:tblGrid>
              <a:tr h="443230">
                <a:tc>
                  <a:txBody>
                    <a:bodyPr/>
                    <a:p>
                      <a:pPr indent="0" algn="ctr">
                        <a:buNone/>
                      </a:pPr>
                      <a:r>
                        <a:rPr lang="en-US" sz="1400" b="1">
                          <a:solidFill>
                            <a:srgbClr val="000000"/>
                          </a:solidFill>
                          <a:latin typeface="宋体" charset="0"/>
                          <a:cs typeface="宋体" charset="0"/>
                        </a:rPr>
                        <a:t>序号</a:t>
                      </a:r>
                      <a:endParaRPr lang="en-US" altLang="en-US" sz="1400" b="1">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50FF"/>
                    </a:solidFill>
                  </a:tcPr>
                </a:tc>
                <a:tc>
                  <a:txBody>
                    <a:bodyPr/>
                    <a:p>
                      <a:pPr indent="0" algn="ctr">
                        <a:buNone/>
                      </a:pPr>
                      <a:r>
                        <a:rPr lang="en-US" sz="1400" b="1">
                          <a:solidFill>
                            <a:srgbClr val="000000"/>
                          </a:solidFill>
                          <a:latin typeface="宋体" charset="0"/>
                          <a:cs typeface="宋体" charset="0"/>
                        </a:rPr>
                        <a:t>接口</a:t>
                      </a:r>
                      <a:endParaRPr lang="en-US" altLang="en-US" sz="1400" b="1">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50FF"/>
                    </a:solidFill>
                  </a:tcPr>
                </a:tc>
                <a:tc>
                  <a:txBody>
                    <a:bodyPr/>
                    <a:p>
                      <a:pPr indent="0" algn="ctr">
                        <a:buNone/>
                      </a:pPr>
                      <a:r>
                        <a:rPr lang="en-US" sz="1400" b="1">
                          <a:solidFill>
                            <a:srgbClr val="000000"/>
                          </a:solidFill>
                          <a:latin typeface="宋体" charset="0"/>
                          <a:cs typeface="宋体" charset="0"/>
                        </a:rPr>
                        <a:t>说明</a:t>
                      </a:r>
                      <a:endParaRPr lang="en-US" altLang="en-US" sz="1400" b="1">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50FF"/>
                    </a:solidFill>
                  </a:tcPr>
                </a:tc>
              </a:tr>
              <a:tr h="442595">
                <a:tc>
                  <a:txBody>
                    <a:bodyPr/>
                    <a:p>
                      <a:pPr indent="0" algn="ctr">
                        <a:buNone/>
                      </a:pPr>
                      <a:r>
                        <a:rPr lang="en-US" sz="1400" b="0">
                          <a:solidFill>
                            <a:srgbClr val="000000"/>
                          </a:solidFill>
                          <a:latin typeface="宋体" charset="0"/>
                          <a:cs typeface="宋体" charset="0"/>
                        </a:rPr>
                        <a:t>1</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name</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codec的名称，可以直接写入新字符串进行修改</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0555">
                <a:tc>
                  <a:txBody>
                    <a:bodyPr/>
                    <a:p>
                      <a:pPr indent="0" algn="ctr">
                        <a:buNone/>
                      </a:pPr>
                      <a:r>
                        <a:rPr lang="en-US" sz="1400" b="0">
                          <a:solidFill>
                            <a:srgbClr val="000000"/>
                          </a:solidFill>
                          <a:latin typeface="宋体" charset="0"/>
                          <a:cs typeface="宋体" charset="0"/>
                        </a:rPr>
                        <a:t>2</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init_verbs</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初始化时需要额外执行的verbs，添加需要的verbs到这个文件，可以在初始化时被执行。</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0555">
                <a:tc>
                  <a:txBody>
                    <a:bodyPr/>
                    <a:p>
                      <a:pPr indent="0" algn="ctr">
                        <a:buNone/>
                      </a:pPr>
                      <a:r>
                        <a:rPr lang="en-US" sz="1400" b="0">
                          <a:solidFill>
                            <a:srgbClr val="000000"/>
                          </a:solidFill>
                          <a:latin typeface="宋体" charset="0"/>
                          <a:cs typeface="宋体" charset="0"/>
                        </a:rPr>
                        <a:t>3</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hints</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给codec的暗示，例如写入jack_detect = no 就会禁止掉codec的jack dectection功能。</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3230">
                <a:tc>
                  <a:txBody>
                    <a:bodyPr/>
                    <a:p>
                      <a:pPr indent="0" algn="ctr">
                        <a:buNone/>
                      </a:pPr>
                      <a:r>
                        <a:rPr lang="en-US" sz="1400" b="0">
                          <a:solidFill>
                            <a:srgbClr val="000000"/>
                          </a:solidFill>
                          <a:latin typeface="宋体" charset="0"/>
                          <a:cs typeface="宋体" charset="0"/>
                        </a:rPr>
                        <a:t>4</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init_pin_configs</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记录BIOS设置的initial pin default config。</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3230">
                <a:tc>
                  <a:txBody>
                    <a:bodyPr/>
                    <a:p>
                      <a:pPr indent="0" algn="ctr">
                        <a:buNone/>
                      </a:pPr>
                      <a:r>
                        <a:rPr lang="en-US" sz="1400" b="0">
                          <a:solidFill>
                            <a:srgbClr val="000000"/>
                          </a:solidFill>
                          <a:latin typeface="宋体" charset="0"/>
                          <a:cs typeface="宋体" charset="0"/>
                        </a:rPr>
                        <a:t>5</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driver_pin_configs</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记录codec修改掉pin default config值的部分。</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5135">
                <a:tc>
                  <a:txBody>
                    <a:bodyPr/>
                    <a:p>
                      <a:pPr indent="0" algn="ctr">
                        <a:buNone/>
                      </a:pPr>
                      <a:r>
                        <a:rPr lang="en-US" sz="1400" b="0">
                          <a:solidFill>
                            <a:srgbClr val="000000"/>
                          </a:solidFill>
                          <a:latin typeface="宋体" charset="0"/>
                          <a:cs typeface="宋体" charset="0"/>
                        </a:rPr>
                        <a:t>6</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usr_pin_configs</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写入自己设定的配置可以覆盖掉BIOS启动时的设置。</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0555">
                <a:tc>
                  <a:txBody>
                    <a:bodyPr/>
                    <a:p>
                      <a:pPr indent="0" algn="ctr">
                        <a:buNone/>
                      </a:pPr>
                      <a:r>
                        <a:rPr lang="en-US" sz="1400" b="0">
                          <a:solidFill>
                            <a:srgbClr val="000000"/>
                          </a:solidFill>
                          <a:latin typeface="宋体" charset="0"/>
                          <a:cs typeface="宋体" charset="0"/>
                        </a:rPr>
                        <a:t>7</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reconfig</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400" b="0">
                          <a:solidFill>
                            <a:srgbClr val="000000"/>
                          </a:solidFill>
                          <a:latin typeface="宋体" charset="0"/>
                          <a:cs typeface="宋体" charset="0"/>
                        </a:rPr>
                        <a:t>触发codec重新配置，一旦往这个文件写入任意值，驱动就会re-initialize the codec tree again</a:t>
                      </a:r>
                      <a:endParaRPr lang="en-US" altLang="en-US" sz="1400" b="0">
                        <a:solidFill>
                          <a:srgbClr val="000000"/>
                        </a:solidFill>
                        <a:latin typeface="宋体" charset="0"/>
                        <a:ea typeface="宋体" charset="0"/>
                        <a:cs typeface="宋体" charset="0"/>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6" name="矩形标注 15"/>
          <p:cNvSpPr/>
          <p:nvPr/>
        </p:nvSpPr>
        <p:spPr>
          <a:xfrm>
            <a:off x="2359025" y="1528445"/>
            <a:ext cx="1549400" cy="340995"/>
          </a:xfrm>
          <a:prstGeom prst="wedgeRectCallout">
            <a:avLst>
              <a:gd name="adj1" fmla="val -77806"/>
              <a:gd name="adj2" fmla="val 967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驱动配置接口</a:t>
            </a:r>
            <a:endParaRPr lang="zh-CN" altLang="en-US" sz="16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zh-CN">
                <a:solidFill>
                  <a:srgbClr val="063693"/>
                </a:solidFill>
                <a:sym typeface="微软雅黑" panose="020B0503020204020204" charset="-122"/>
              </a:rPr>
              <a:t>Linux音频之HDA</a:t>
            </a:r>
            <a:endParaRPr lang="zh-CN">
              <a:solidFill>
                <a:srgbClr val="063693"/>
              </a:solidFill>
              <a:sym typeface="微软雅黑" panose="020B0503020204020204" charset="-122"/>
            </a:endParaRPr>
          </a:p>
        </p:txBody>
      </p:sp>
      <p:pic>
        <p:nvPicPr>
          <p:cNvPr id="3" name="图片 2"/>
          <p:cNvPicPr>
            <a:picLocks noChangeAspect="1"/>
          </p:cNvPicPr>
          <p:nvPr/>
        </p:nvPicPr>
        <p:blipFill>
          <a:blip r:embed="rId1"/>
          <a:stretch>
            <a:fillRect/>
          </a:stretch>
        </p:blipFill>
        <p:spPr>
          <a:xfrm>
            <a:off x="826135" y="986790"/>
            <a:ext cx="4848860" cy="5224780"/>
          </a:xfrm>
          <a:prstGeom prst="rect">
            <a:avLst/>
          </a:prstGeom>
        </p:spPr>
      </p:pic>
      <p:pic>
        <p:nvPicPr>
          <p:cNvPr id="6" name="图片 5"/>
          <p:cNvPicPr>
            <a:picLocks noChangeAspect="1"/>
          </p:cNvPicPr>
          <p:nvPr/>
        </p:nvPicPr>
        <p:blipFill>
          <a:blip r:embed="rId2"/>
          <a:stretch>
            <a:fillRect/>
          </a:stretch>
        </p:blipFill>
        <p:spPr>
          <a:xfrm>
            <a:off x="6207125" y="1746250"/>
            <a:ext cx="4476750" cy="2533650"/>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dirty="0">
                <a:solidFill>
                  <a:srgbClr val="063693"/>
                </a:solidFill>
                <a:ea typeface="宋体" charset="0"/>
                <a:cs typeface="+mn-ea"/>
                <a:sym typeface="+mn-lt"/>
              </a:rPr>
              <a:t>Linux音频之HDA</a:t>
            </a:r>
            <a:endParaRPr lang="zh-CN" altLang="en-US" dirty="0">
              <a:solidFill>
                <a:srgbClr val="063693"/>
              </a:solidFill>
              <a:ea typeface="宋体" charset="0"/>
              <a:cs typeface="+mn-ea"/>
              <a:sym typeface="+mn-lt"/>
            </a:endParaRPr>
          </a:p>
        </p:txBody>
      </p:sp>
      <p:sp>
        <p:nvSpPr>
          <p:cNvPr id="5" name="文本框 4"/>
          <p:cNvSpPr txBox="1"/>
          <p:nvPr/>
        </p:nvSpPr>
        <p:spPr>
          <a:xfrm>
            <a:off x="2133600" y="3966210"/>
            <a:ext cx="7924800" cy="650240"/>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sz="1400" dirty="0">
                <a:solidFill>
                  <a:srgbClr val="003296"/>
                </a:solidFill>
                <a:effectLst/>
                <a:latin typeface="微软雅黑" panose="020B0503020204020204" charset="-122"/>
                <a:ea typeface="微软雅黑" panose="020B0503020204020204" charset="-122"/>
                <a:cs typeface="+mn-ea"/>
              </a:rPr>
              <a:t>Port Connectivity</a:t>
            </a:r>
            <a:r>
              <a:rPr lang="zh-CN" sz="1400" dirty="0">
                <a:solidFill>
                  <a:srgbClr val="003296"/>
                </a:solidFill>
                <a:effectLst/>
                <a:latin typeface="微软雅黑" panose="020B0503020204020204" charset="-122"/>
                <a:ea typeface="微软雅黑" panose="020B0503020204020204" charset="-122"/>
                <a:cs typeface="+mn-ea"/>
              </a:rPr>
              <a:t>：</a:t>
            </a:r>
            <a:r>
              <a:rPr sz="1400" dirty="0">
                <a:solidFill>
                  <a:srgbClr val="003296"/>
                </a:solidFill>
                <a:effectLst/>
                <a:latin typeface="微软雅黑" panose="020B0503020204020204" charset="-122"/>
                <a:ea typeface="微软雅黑" panose="020B0503020204020204" charset="-122"/>
                <a:cs typeface="+mn-ea"/>
              </a:rPr>
              <a:t>表示 Pin Complex 的外部连接性。软件可以使用此值来了解哪些引脚复合体连接到插孔、内部设备或根本未连接</a:t>
            </a:r>
            <a:r>
              <a:rPr lang="zh-CN" altLang="en-US" sz="1400" dirty="0">
                <a:solidFill>
                  <a:srgbClr val="003296"/>
                </a:solidFill>
                <a:effectLst/>
                <a:latin typeface="微软雅黑" panose="020B0503020204020204" charset="-122"/>
                <a:ea typeface="微软雅黑" panose="020B0503020204020204" charset="-122"/>
                <a:cs typeface="+mn-ea"/>
              </a:rPr>
              <a:t>。</a:t>
            </a: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p:txBody>
      </p:sp>
      <p:pic>
        <p:nvPicPr>
          <p:cNvPr id="6" name="图片 5"/>
          <p:cNvPicPr>
            <a:picLocks noChangeAspect="1"/>
          </p:cNvPicPr>
          <p:nvPr/>
        </p:nvPicPr>
        <p:blipFill>
          <a:blip r:embed="rId1"/>
          <a:stretch>
            <a:fillRect/>
          </a:stretch>
        </p:blipFill>
        <p:spPr>
          <a:xfrm>
            <a:off x="2133600" y="1173480"/>
            <a:ext cx="7924800" cy="877570"/>
          </a:xfrm>
          <a:prstGeom prst="rect">
            <a:avLst/>
          </a:prstGeom>
        </p:spPr>
      </p:pic>
      <p:pic>
        <p:nvPicPr>
          <p:cNvPr id="9" name="图片 8"/>
          <p:cNvPicPr>
            <a:picLocks noChangeAspect="1"/>
          </p:cNvPicPr>
          <p:nvPr/>
        </p:nvPicPr>
        <p:blipFill>
          <a:blip r:embed="rId2"/>
          <a:stretch>
            <a:fillRect/>
          </a:stretch>
        </p:blipFill>
        <p:spPr>
          <a:xfrm>
            <a:off x="2133600" y="2051050"/>
            <a:ext cx="5769610" cy="1717040"/>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dirty="0">
                <a:solidFill>
                  <a:srgbClr val="063693"/>
                </a:solidFill>
                <a:ea typeface="宋体" charset="0"/>
                <a:cs typeface="+mn-ea"/>
                <a:sym typeface="+mn-lt"/>
              </a:rPr>
              <a:t>Linux音频之HDA</a:t>
            </a:r>
            <a:endParaRPr lang="zh-CN" altLang="en-US" dirty="0">
              <a:solidFill>
                <a:srgbClr val="063693"/>
              </a:solidFill>
              <a:ea typeface="宋体" charset="0"/>
              <a:cs typeface="+mn-ea"/>
              <a:sym typeface="+mn-lt"/>
            </a:endParaRPr>
          </a:p>
        </p:txBody>
      </p:sp>
      <p:pic>
        <p:nvPicPr>
          <p:cNvPr id="6" name="图片 5"/>
          <p:cNvPicPr>
            <a:picLocks noChangeAspect="1"/>
          </p:cNvPicPr>
          <p:nvPr/>
        </p:nvPicPr>
        <p:blipFill>
          <a:blip r:embed="rId1"/>
          <a:stretch>
            <a:fillRect/>
          </a:stretch>
        </p:blipFill>
        <p:spPr>
          <a:xfrm>
            <a:off x="2133600" y="1002665"/>
            <a:ext cx="7924800" cy="877570"/>
          </a:xfrm>
          <a:prstGeom prst="rect">
            <a:avLst/>
          </a:prstGeom>
        </p:spPr>
      </p:pic>
      <p:pic>
        <p:nvPicPr>
          <p:cNvPr id="2" name="图片 1"/>
          <p:cNvPicPr>
            <a:picLocks noChangeAspect="1"/>
          </p:cNvPicPr>
          <p:nvPr/>
        </p:nvPicPr>
        <p:blipFill>
          <a:blip r:embed="rId2"/>
          <a:stretch>
            <a:fillRect/>
          </a:stretch>
        </p:blipFill>
        <p:spPr>
          <a:xfrm>
            <a:off x="770890" y="1948815"/>
            <a:ext cx="6323330" cy="3517900"/>
          </a:xfrm>
          <a:prstGeom prst="rect">
            <a:avLst/>
          </a:prstGeom>
        </p:spPr>
      </p:pic>
      <p:sp>
        <p:nvSpPr>
          <p:cNvPr id="3" name="文本框 2"/>
          <p:cNvSpPr txBox="1"/>
          <p:nvPr/>
        </p:nvSpPr>
        <p:spPr>
          <a:xfrm>
            <a:off x="6781165" y="2265045"/>
            <a:ext cx="4906010" cy="2607310"/>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lang="en-US" altLang="zh-CN" sz="1400" dirty="0">
                <a:solidFill>
                  <a:srgbClr val="003296"/>
                </a:solidFill>
                <a:effectLst/>
                <a:latin typeface="微软雅黑" panose="020B0503020204020204" charset="-122"/>
                <a:ea typeface="微软雅黑" panose="020B0503020204020204" charset="-122"/>
                <a:cs typeface="+mn-ea"/>
                <a:sym typeface="+mn-ea"/>
              </a:rPr>
              <a:t>位置字段分为两部分，高位 [5:4] 和低位 [3:0]。高位 [5:4] 提供总位置，例如“外部”（在主系统机箱上，用户可以访问），“内部”（在主板上，不打开盒子就无法访问），在单独的底盘（如移动箱）或其他。</a:t>
            </a: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Wingdings" panose="05000000000000000000" charset="0"/>
              <a:buNone/>
            </a:pP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a:p>
            <a:pPr marL="342900" indent="-342900" algn="l">
              <a:lnSpc>
                <a:spcPct val="130000"/>
              </a:lnSpc>
              <a:buClrTx/>
              <a:buSzTx/>
              <a:buFont typeface="Wingdings" panose="05000000000000000000" charset="0"/>
              <a:buChar char=""/>
            </a:pPr>
            <a:r>
              <a:rPr lang="en-US" altLang="zh-CN" sz="1400" dirty="0">
                <a:solidFill>
                  <a:srgbClr val="003296"/>
                </a:solidFill>
                <a:effectLst/>
                <a:latin typeface="微软雅黑" panose="020B0503020204020204" charset="-122"/>
                <a:ea typeface="微软雅黑" panose="020B0503020204020204" charset="-122"/>
                <a:cs typeface="+mn-ea"/>
                <a:sym typeface="+mn-ea"/>
              </a:rPr>
              <a:t>低位 [3:0] 提供几何位置，例如“前”、“左”等，或提供特殊编码来指示位置，例如安装在移动盖上的麦克风。</a:t>
            </a:r>
            <a:r>
              <a:rPr lang="zh-CN" altLang="en-US" sz="1400" dirty="0">
                <a:solidFill>
                  <a:srgbClr val="003296"/>
                </a:solidFill>
                <a:effectLst/>
                <a:latin typeface="微软雅黑" panose="020B0503020204020204" charset="-122"/>
                <a:ea typeface="微软雅黑" panose="020B0503020204020204" charset="-122"/>
                <a:cs typeface="+mn-ea"/>
                <a:sym typeface="+mn-ea"/>
              </a:rPr>
              <a:t>左表</a:t>
            </a:r>
            <a:r>
              <a:rPr lang="en-US" altLang="zh-CN" sz="1400" dirty="0">
                <a:solidFill>
                  <a:srgbClr val="003296"/>
                </a:solidFill>
                <a:effectLst/>
                <a:latin typeface="微软雅黑" panose="020B0503020204020204" charset="-122"/>
                <a:ea typeface="微软雅黑" panose="020B0503020204020204" charset="-122"/>
                <a:cs typeface="+mn-ea"/>
                <a:sym typeface="+mn-ea"/>
              </a:rPr>
              <a:t>中的“x”表示软件应支持的组合。虽然所有组合都是允许的，但它们并非都是可能的或预期的。</a:t>
            </a: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p:txBody>
      </p:sp>
      <p:sp>
        <p:nvSpPr>
          <p:cNvPr id="4" name="文本框 3"/>
          <p:cNvSpPr txBox="1"/>
          <p:nvPr/>
        </p:nvSpPr>
        <p:spPr>
          <a:xfrm>
            <a:off x="974090" y="5466715"/>
            <a:ext cx="8869045" cy="650240"/>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lang="zh-CN" sz="1400" dirty="0">
                <a:solidFill>
                  <a:srgbClr val="003296"/>
                </a:solidFill>
                <a:effectLst/>
                <a:latin typeface="微软雅黑" panose="020B0503020204020204" charset="-122"/>
                <a:ea typeface="微软雅黑" panose="020B0503020204020204" charset="-122"/>
                <a:cs typeface="+mn-ea"/>
              </a:rPr>
              <a:t>Location：表明</a:t>
            </a:r>
            <a:r>
              <a:rPr sz="1400" dirty="0">
                <a:solidFill>
                  <a:srgbClr val="003296"/>
                </a:solidFill>
                <a:effectLst/>
                <a:latin typeface="微软雅黑" panose="020B0503020204020204" charset="-122"/>
                <a:ea typeface="微软雅黑" panose="020B0503020204020204" charset="-122"/>
                <a:cs typeface="+mn-ea"/>
              </a:rPr>
              <a:t>所连接的插孔或设备的物理位置。例如，这</a:t>
            </a:r>
            <a:r>
              <a:rPr sz="1400" dirty="0">
                <a:solidFill>
                  <a:srgbClr val="003296"/>
                </a:solidFill>
                <a:effectLst/>
                <a:latin typeface="微软雅黑" panose="020B0503020204020204" charset="-122"/>
                <a:ea typeface="微软雅黑" panose="020B0503020204020204" charset="-122"/>
                <a:cs typeface="+mn-ea"/>
                <a:sym typeface="+mn-ea"/>
              </a:rPr>
              <a:t>该设备</a:t>
            </a:r>
            <a:r>
              <a:rPr lang="zh-CN" sz="1400" dirty="0">
                <a:solidFill>
                  <a:srgbClr val="003296"/>
                </a:solidFill>
                <a:effectLst/>
                <a:latin typeface="微软雅黑" panose="020B0503020204020204" charset="-122"/>
                <a:ea typeface="微软雅黑" panose="020B0503020204020204" charset="-122"/>
                <a:cs typeface="+mn-ea"/>
              </a:rPr>
              <a:t>连接的</a:t>
            </a:r>
            <a:r>
              <a:rPr sz="1400" dirty="0">
                <a:solidFill>
                  <a:srgbClr val="003296"/>
                </a:solidFill>
                <a:effectLst/>
                <a:latin typeface="微软雅黑" panose="020B0503020204020204" charset="-122"/>
                <a:ea typeface="微软雅黑" panose="020B0503020204020204" charset="-122"/>
                <a:cs typeface="+mn-ea"/>
              </a:rPr>
              <a:t>是“前面板耳机插孔”，而不是后面板</a:t>
            </a:r>
            <a:r>
              <a:rPr lang="zh-CN" sz="1400" dirty="0">
                <a:solidFill>
                  <a:srgbClr val="003296"/>
                </a:solidFill>
                <a:effectLst/>
                <a:latin typeface="微软雅黑" panose="020B0503020204020204" charset="-122"/>
                <a:ea typeface="微软雅黑" panose="020B0503020204020204" charset="-122"/>
                <a:cs typeface="+mn-ea"/>
              </a:rPr>
              <a:t>插孔</a:t>
            </a:r>
            <a:r>
              <a:rPr lang="zh-CN" altLang="en-US" sz="1400" dirty="0">
                <a:solidFill>
                  <a:srgbClr val="003296"/>
                </a:solidFill>
                <a:effectLst/>
                <a:latin typeface="微软雅黑" panose="020B0503020204020204" charset="-122"/>
                <a:ea typeface="微软雅黑" panose="020B0503020204020204" charset="-122"/>
                <a:cs typeface="+mn-ea"/>
              </a:rPr>
              <a:t>。</a:t>
            </a: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dirty="0">
                <a:solidFill>
                  <a:srgbClr val="063693"/>
                </a:solidFill>
                <a:ea typeface="宋体" charset="0"/>
                <a:cs typeface="+mn-ea"/>
                <a:sym typeface="+mn-lt"/>
              </a:rPr>
              <a:t>Linux音频之HDA</a:t>
            </a:r>
            <a:endParaRPr lang="zh-CN" altLang="en-US" dirty="0">
              <a:solidFill>
                <a:srgbClr val="063693"/>
              </a:solidFill>
              <a:ea typeface="宋体" charset="0"/>
              <a:cs typeface="+mn-ea"/>
              <a:sym typeface="+mn-lt"/>
            </a:endParaRPr>
          </a:p>
        </p:txBody>
      </p:sp>
      <p:sp>
        <p:nvSpPr>
          <p:cNvPr id="5" name="文本框 4"/>
          <p:cNvSpPr txBox="1"/>
          <p:nvPr/>
        </p:nvSpPr>
        <p:spPr>
          <a:xfrm>
            <a:off x="2133600" y="5120640"/>
            <a:ext cx="7924800" cy="650240"/>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sz="1400" dirty="0">
                <a:solidFill>
                  <a:srgbClr val="003296"/>
                </a:solidFill>
                <a:effectLst/>
                <a:latin typeface="微软雅黑" panose="020B0503020204020204" charset="-122"/>
                <a:ea typeface="微软雅黑" panose="020B0503020204020204" charset="-122"/>
                <a:cs typeface="+mn-ea"/>
              </a:rPr>
              <a:t>Default Device</a:t>
            </a:r>
            <a:r>
              <a:rPr lang="zh-CN" sz="1400" dirty="0">
                <a:solidFill>
                  <a:srgbClr val="003296"/>
                </a:solidFill>
                <a:effectLst/>
                <a:latin typeface="微软雅黑" panose="020B0503020204020204" charset="-122"/>
                <a:ea typeface="微软雅黑" panose="020B0503020204020204" charset="-122"/>
                <a:cs typeface="+mn-ea"/>
              </a:rPr>
              <a:t>：</a:t>
            </a:r>
            <a:r>
              <a:rPr sz="1400" dirty="0">
                <a:solidFill>
                  <a:srgbClr val="003296"/>
                </a:solidFill>
                <a:effectLst/>
                <a:latin typeface="微软雅黑" panose="020B0503020204020204" charset="-122"/>
                <a:ea typeface="微软雅黑" panose="020B0503020204020204" charset="-122"/>
                <a:cs typeface="+mn-ea"/>
              </a:rPr>
              <a:t>表示插孔或设备的预期用途。这可以指示插孔上的标签或硬连线到端口的设备，如集成扬声器等</a:t>
            </a:r>
            <a:r>
              <a:rPr lang="zh-CN" altLang="en-US" sz="1400" dirty="0">
                <a:solidFill>
                  <a:srgbClr val="003296"/>
                </a:solidFill>
                <a:effectLst/>
                <a:latin typeface="微软雅黑" panose="020B0503020204020204" charset="-122"/>
                <a:ea typeface="微软雅黑" panose="020B0503020204020204" charset="-122"/>
                <a:cs typeface="+mn-ea"/>
              </a:rPr>
              <a:t>。</a:t>
            </a: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p:txBody>
      </p:sp>
      <p:pic>
        <p:nvPicPr>
          <p:cNvPr id="6" name="图片 5"/>
          <p:cNvPicPr>
            <a:picLocks noChangeAspect="1"/>
          </p:cNvPicPr>
          <p:nvPr/>
        </p:nvPicPr>
        <p:blipFill>
          <a:blip r:embed="rId1"/>
          <a:stretch>
            <a:fillRect/>
          </a:stretch>
        </p:blipFill>
        <p:spPr>
          <a:xfrm>
            <a:off x="2133600" y="1173480"/>
            <a:ext cx="7924800" cy="877570"/>
          </a:xfrm>
          <a:prstGeom prst="rect">
            <a:avLst/>
          </a:prstGeom>
        </p:spPr>
      </p:pic>
      <p:pic>
        <p:nvPicPr>
          <p:cNvPr id="2" name="图片 1"/>
          <p:cNvPicPr>
            <a:picLocks noChangeAspect="1"/>
          </p:cNvPicPr>
          <p:nvPr/>
        </p:nvPicPr>
        <p:blipFill>
          <a:blip r:embed="rId2"/>
          <a:stretch>
            <a:fillRect/>
          </a:stretch>
        </p:blipFill>
        <p:spPr>
          <a:xfrm>
            <a:off x="4210685" y="2051050"/>
            <a:ext cx="2686050" cy="3028950"/>
          </a:xfrm>
          <a:prstGeom prst="rect">
            <a:avLst/>
          </a:prstGeom>
        </p:spPr>
      </p:pic>
      <p:pic>
        <p:nvPicPr>
          <p:cNvPr id="3" name="图片 2"/>
          <p:cNvPicPr>
            <a:picLocks noChangeAspect="1"/>
          </p:cNvPicPr>
          <p:nvPr/>
        </p:nvPicPr>
        <p:blipFill>
          <a:blip r:embed="rId3"/>
          <a:stretch>
            <a:fillRect/>
          </a:stretch>
        </p:blipFill>
        <p:spPr>
          <a:xfrm>
            <a:off x="6896735" y="2305685"/>
            <a:ext cx="3969385" cy="2246630"/>
          </a:xfrm>
          <a:prstGeom prst="rect">
            <a:avLst/>
          </a:prstGeom>
        </p:spPr>
      </p:pic>
      <p:sp>
        <p:nvSpPr>
          <p:cNvPr id="4" name="圆角矩形 3"/>
          <p:cNvSpPr/>
          <p:nvPr/>
        </p:nvSpPr>
        <p:spPr>
          <a:xfrm>
            <a:off x="8999855" y="2794635"/>
            <a:ext cx="75565" cy="861695"/>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dirty="0">
                <a:solidFill>
                  <a:srgbClr val="063693"/>
                </a:solidFill>
                <a:ea typeface="宋体" charset="0"/>
                <a:cs typeface="+mn-ea"/>
                <a:sym typeface="+mn-lt"/>
              </a:rPr>
              <a:t>Linux音频之HDA</a:t>
            </a:r>
            <a:endParaRPr lang="zh-CN" altLang="en-US" dirty="0">
              <a:solidFill>
                <a:srgbClr val="063693"/>
              </a:solidFill>
              <a:ea typeface="宋体" charset="0"/>
              <a:cs typeface="+mn-ea"/>
              <a:sym typeface="+mn-lt"/>
            </a:endParaRPr>
          </a:p>
        </p:txBody>
      </p:sp>
      <p:sp>
        <p:nvSpPr>
          <p:cNvPr id="5" name="文本框 4"/>
          <p:cNvSpPr txBox="1"/>
          <p:nvPr/>
        </p:nvSpPr>
        <p:spPr>
          <a:xfrm>
            <a:off x="2133600" y="4652645"/>
            <a:ext cx="7924800" cy="929640"/>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sz="1400" dirty="0">
                <a:solidFill>
                  <a:srgbClr val="003296"/>
                </a:solidFill>
                <a:effectLst/>
                <a:latin typeface="微软雅黑" panose="020B0503020204020204" charset="-122"/>
                <a:ea typeface="微软雅黑" panose="020B0503020204020204" charset="-122"/>
                <a:cs typeface="+mn-ea"/>
              </a:rPr>
              <a:t>Connection Type</a:t>
            </a:r>
            <a:r>
              <a:rPr lang="zh-CN" sz="1400" dirty="0">
                <a:solidFill>
                  <a:srgbClr val="003296"/>
                </a:solidFill>
                <a:effectLst/>
                <a:latin typeface="微软雅黑" panose="020B0503020204020204" charset="-122"/>
                <a:ea typeface="微软雅黑" panose="020B0503020204020204" charset="-122"/>
                <a:cs typeface="+mn-ea"/>
              </a:rPr>
              <a:t>：</a:t>
            </a:r>
            <a:r>
              <a:rPr sz="1400" dirty="0">
                <a:solidFill>
                  <a:srgbClr val="003296"/>
                </a:solidFill>
                <a:effectLst/>
                <a:latin typeface="微软雅黑" panose="020B0503020204020204" charset="-122"/>
                <a:ea typeface="微软雅黑" panose="020B0503020204020204" charset="-122"/>
                <a:cs typeface="+mn-ea"/>
              </a:rPr>
              <a:t>指示物理连接的类型，例如 1/8 英寸立体声插孔或光纤数字连接器等。软件可以使用此信息向用户提供有用的用户界面描述，或根据设备的功能修改报告的编解码器功能编解码器外部的物理传输</a:t>
            </a:r>
            <a:r>
              <a:rPr lang="zh-CN" altLang="en-US" sz="1400" dirty="0">
                <a:solidFill>
                  <a:srgbClr val="003296"/>
                </a:solidFill>
                <a:effectLst/>
                <a:latin typeface="微软雅黑" panose="020B0503020204020204" charset="-122"/>
                <a:ea typeface="微软雅黑" panose="020B0503020204020204" charset="-122"/>
                <a:cs typeface="+mn-ea"/>
              </a:rPr>
              <a:t>。</a:t>
            </a: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p:txBody>
      </p:sp>
      <p:pic>
        <p:nvPicPr>
          <p:cNvPr id="6" name="图片 5"/>
          <p:cNvPicPr>
            <a:picLocks noChangeAspect="1"/>
          </p:cNvPicPr>
          <p:nvPr/>
        </p:nvPicPr>
        <p:blipFill>
          <a:blip r:embed="rId1"/>
          <a:stretch>
            <a:fillRect/>
          </a:stretch>
        </p:blipFill>
        <p:spPr>
          <a:xfrm>
            <a:off x="2133600" y="1173480"/>
            <a:ext cx="7924800" cy="877570"/>
          </a:xfrm>
          <a:prstGeom prst="rect">
            <a:avLst/>
          </a:prstGeom>
        </p:spPr>
      </p:pic>
      <p:pic>
        <p:nvPicPr>
          <p:cNvPr id="2" name="图片 1"/>
          <p:cNvPicPr>
            <a:picLocks noChangeAspect="1"/>
          </p:cNvPicPr>
          <p:nvPr/>
        </p:nvPicPr>
        <p:blipFill>
          <a:blip r:embed="rId2"/>
          <a:stretch>
            <a:fillRect/>
          </a:stretch>
        </p:blipFill>
        <p:spPr>
          <a:xfrm>
            <a:off x="5139690" y="2051050"/>
            <a:ext cx="2638425" cy="2486025"/>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dirty="0">
                <a:solidFill>
                  <a:srgbClr val="063693"/>
                </a:solidFill>
                <a:ea typeface="宋体" charset="0"/>
                <a:cs typeface="+mn-ea"/>
                <a:sym typeface="+mn-lt"/>
              </a:rPr>
              <a:t>Linux音频之HDA</a:t>
            </a:r>
            <a:endParaRPr lang="zh-CN" altLang="en-US" dirty="0">
              <a:solidFill>
                <a:srgbClr val="063693"/>
              </a:solidFill>
              <a:ea typeface="宋体" charset="0"/>
              <a:cs typeface="+mn-ea"/>
              <a:sym typeface="+mn-lt"/>
            </a:endParaRPr>
          </a:p>
        </p:txBody>
      </p:sp>
      <p:sp>
        <p:nvSpPr>
          <p:cNvPr id="5" name="文本框 4"/>
          <p:cNvSpPr txBox="1"/>
          <p:nvPr/>
        </p:nvSpPr>
        <p:spPr>
          <a:xfrm>
            <a:off x="2250440" y="4738370"/>
            <a:ext cx="6943090" cy="370840"/>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sz="1400" dirty="0">
                <a:solidFill>
                  <a:srgbClr val="003296"/>
                </a:solidFill>
                <a:effectLst/>
                <a:latin typeface="微软雅黑" panose="020B0503020204020204" charset="-122"/>
                <a:ea typeface="微软雅黑" panose="020B0503020204020204" charset="-122"/>
                <a:cs typeface="+mn-ea"/>
              </a:rPr>
              <a:t>Color</a:t>
            </a:r>
            <a:r>
              <a:rPr lang="zh-CN" sz="1400" dirty="0">
                <a:solidFill>
                  <a:srgbClr val="003296"/>
                </a:solidFill>
                <a:effectLst/>
                <a:latin typeface="微软雅黑" panose="020B0503020204020204" charset="-122"/>
                <a:ea typeface="微软雅黑" panose="020B0503020204020204" charset="-122"/>
                <a:cs typeface="+mn-ea"/>
              </a:rPr>
              <a:t>：</a:t>
            </a:r>
            <a:r>
              <a:rPr sz="1400" dirty="0">
                <a:solidFill>
                  <a:srgbClr val="003296"/>
                </a:solidFill>
                <a:effectLst/>
                <a:latin typeface="微软雅黑" panose="020B0503020204020204" charset="-122"/>
                <a:ea typeface="微软雅黑" panose="020B0503020204020204" charset="-122"/>
                <a:cs typeface="+mn-ea"/>
              </a:rPr>
              <a:t>指示软件使用的物理插孔的颜色</a:t>
            </a:r>
            <a:r>
              <a:rPr lang="zh-CN" altLang="en-US" sz="1400" dirty="0">
                <a:solidFill>
                  <a:srgbClr val="003296"/>
                </a:solidFill>
                <a:effectLst/>
                <a:latin typeface="微软雅黑" panose="020B0503020204020204" charset="-122"/>
                <a:ea typeface="微软雅黑" panose="020B0503020204020204" charset="-122"/>
                <a:cs typeface="+mn-ea"/>
              </a:rPr>
              <a:t>。</a:t>
            </a: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p:txBody>
      </p:sp>
      <p:pic>
        <p:nvPicPr>
          <p:cNvPr id="6" name="图片 5"/>
          <p:cNvPicPr>
            <a:picLocks noChangeAspect="1"/>
          </p:cNvPicPr>
          <p:nvPr/>
        </p:nvPicPr>
        <p:blipFill>
          <a:blip r:embed="rId1"/>
          <a:stretch>
            <a:fillRect/>
          </a:stretch>
        </p:blipFill>
        <p:spPr>
          <a:xfrm>
            <a:off x="2133600" y="1173480"/>
            <a:ext cx="7924800" cy="877570"/>
          </a:xfrm>
          <a:prstGeom prst="rect">
            <a:avLst/>
          </a:prstGeom>
        </p:spPr>
      </p:pic>
      <p:pic>
        <p:nvPicPr>
          <p:cNvPr id="2" name="图片 1"/>
          <p:cNvPicPr>
            <a:picLocks noChangeAspect="1"/>
          </p:cNvPicPr>
          <p:nvPr/>
        </p:nvPicPr>
        <p:blipFill>
          <a:blip r:embed="rId2"/>
          <a:stretch>
            <a:fillRect/>
          </a:stretch>
        </p:blipFill>
        <p:spPr>
          <a:xfrm>
            <a:off x="6133465" y="2051050"/>
            <a:ext cx="2571750" cy="2495550"/>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dirty="0">
                <a:solidFill>
                  <a:srgbClr val="063693"/>
                </a:solidFill>
                <a:ea typeface="宋体" charset="0"/>
                <a:cs typeface="+mn-ea"/>
                <a:sym typeface="+mn-lt"/>
              </a:rPr>
              <a:t>Linux音频之HDA</a:t>
            </a:r>
            <a:endParaRPr lang="zh-CN" altLang="en-US" dirty="0">
              <a:solidFill>
                <a:srgbClr val="063693"/>
              </a:solidFill>
              <a:ea typeface="宋体" charset="0"/>
              <a:cs typeface="+mn-ea"/>
              <a:sym typeface="+mn-lt"/>
            </a:endParaRPr>
          </a:p>
        </p:txBody>
      </p:sp>
      <p:sp>
        <p:nvSpPr>
          <p:cNvPr id="5" name="文本框 4"/>
          <p:cNvSpPr txBox="1"/>
          <p:nvPr/>
        </p:nvSpPr>
        <p:spPr>
          <a:xfrm>
            <a:off x="2133600" y="3013075"/>
            <a:ext cx="7924800" cy="3166745"/>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sz="1400" dirty="0">
                <a:solidFill>
                  <a:srgbClr val="003296"/>
                </a:solidFill>
                <a:effectLst/>
                <a:latin typeface="微软雅黑" panose="020B0503020204020204" charset="-122"/>
                <a:ea typeface="微软雅黑" panose="020B0503020204020204" charset="-122"/>
                <a:cs typeface="+mn-ea"/>
              </a:rPr>
              <a:t>Misc</a:t>
            </a:r>
            <a:r>
              <a:rPr lang="zh-CN" sz="1400" dirty="0">
                <a:solidFill>
                  <a:srgbClr val="003296"/>
                </a:solidFill>
                <a:effectLst/>
                <a:latin typeface="微软雅黑" panose="020B0503020204020204" charset="-122"/>
                <a:ea typeface="微软雅黑" panose="020B0503020204020204" charset="-122"/>
                <a:cs typeface="+mn-ea"/>
              </a:rPr>
              <a:t>：</a:t>
            </a:r>
            <a:r>
              <a:rPr sz="1400" dirty="0">
                <a:solidFill>
                  <a:srgbClr val="003296"/>
                </a:solidFill>
                <a:effectLst/>
                <a:latin typeface="微软雅黑" panose="020B0503020204020204" charset="-122"/>
                <a:ea typeface="微软雅黑" panose="020B0503020204020204" charset="-122"/>
                <a:cs typeface="+mn-ea"/>
              </a:rPr>
              <a:t>是一个位字段，用于指示有关插孔的其他信息。目前，仅定义了位 0。如果设置了位 0，则表明该插孔没有存在检测功能，因此即使 Pin Complex 指示编解码器硬件支持该插孔上的存在检测功能，外部电路也无法支持该功能</a:t>
            </a:r>
            <a:r>
              <a:rPr lang="zh-CN" altLang="en-US" sz="1400" dirty="0">
                <a:solidFill>
                  <a:srgbClr val="003296"/>
                </a:solidFill>
                <a:effectLst/>
                <a:latin typeface="微软雅黑" panose="020B0503020204020204" charset="-122"/>
                <a:ea typeface="微软雅黑" panose="020B0503020204020204" charset="-122"/>
                <a:cs typeface="+mn-ea"/>
              </a:rPr>
              <a:t>。</a:t>
            </a:r>
            <a:endParaRPr lang="zh-CN" altLang="en-US" sz="1400" dirty="0">
              <a:solidFill>
                <a:srgbClr val="003296"/>
              </a:solidFill>
              <a:effectLst/>
              <a:latin typeface="微软雅黑" panose="020B0503020204020204" charset="-122"/>
              <a:ea typeface="微软雅黑" panose="020B0503020204020204" charset="-122"/>
              <a:cs typeface="+mn-ea"/>
            </a:endParaRPr>
          </a:p>
          <a:p>
            <a:pPr indent="0" algn="l">
              <a:lnSpc>
                <a:spcPct val="130000"/>
              </a:lnSpc>
              <a:buClrTx/>
              <a:buSzTx/>
              <a:buFont typeface="Wingdings" panose="05000000000000000000" charset="0"/>
              <a:buNone/>
            </a:pPr>
            <a:endParaRPr lang="zh-CN" altLang="en-US" sz="1400" dirty="0">
              <a:solidFill>
                <a:srgbClr val="003296"/>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en-US" altLang="zh-CN" sz="1400" dirty="0">
                <a:solidFill>
                  <a:srgbClr val="003296"/>
                </a:solidFill>
                <a:effectLst/>
                <a:latin typeface="微软雅黑" panose="020B0503020204020204" charset="-122"/>
                <a:ea typeface="微软雅黑" panose="020B0503020204020204" charset="-122"/>
                <a:cs typeface="+mn-ea"/>
                <a:sym typeface="+mn-ea"/>
              </a:rPr>
              <a:t>Default Association</a:t>
            </a:r>
            <a:r>
              <a:rPr lang="zh-CN" altLang="en-US" sz="1400" dirty="0">
                <a:solidFill>
                  <a:srgbClr val="003296"/>
                </a:solidFill>
                <a:effectLst/>
                <a:latin typeface="微软雅黑" panose="020B0503020204020204" charset="-122"/>
                <a:ea typeface="微软雅黑" panose="020B0503020204020204" charset="-122"/>
                <a:cs typeface="+mn-ea"/>
                <a:sym typeface="+mn-ea"/>
              </a:rPr>
              <a:t>：</a:t>
            </a:r>
            <a:r>
              <a:rPr lang="en-US" altLang="zh-CN" sz="1400" dirty="0">
                <a:solidFill>
                  <a:srgbClr val="003296"/>
                </a:solidFill>
                <a:effectLst/>
                <a:latin typeface="微软雅黑" panose="020B0503020204020204" charset="-122"/>
                <a:ea typeface="微软雅黑" panose="020B0503020204020204" charset="-122"/>
                <a:cs typeface="+mn-ea"/>
                <a:sym typeface="+mn-ea"/>
              </a:rPr>
              <a:t>软件一起使用Default Association和Sequence，将引脚复合体（以及插孔）组合成功能块，以支持多通道操作。对于处理节点或输入和输出转换器等资源，较低的默认关联值将具有较高的优先级。</a:t>
            </a: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Wingdings" panose="05000000000000000000" charset="0"/>
              <a:buNone/>
            </a:pP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a:p>
            <a:pPr marL="342900" indent="-342900" algn="l">
              <a:lnSpc>
                <a:spcPct val="130000"/>
              </a:lnSpc>
              <a:buClrTx/>
              <a:buSzTx/>
              <a:buFont typeface="Wingdings" panose="05000000000000000000" charset="0"/>
              <a:buChar char=""/>
            </a:pPr>
            <a:r>
              <a:rPr lang="en-US" altLang="zh-CN" sz="1400" dirty="0">
                <a:solidFill>
                  <a:srgbClr val="003296"/>
                </a:solidFill>
                <a:effectLst/>
                <a:latin typeface="微软雅黑" panose="020B0503020204020204" charset="-122"/>
                <a:ea typeface="微软雅黑" panose="020B0503020204020204" charset="-122"/>
                <a:cs typeface="+mn-ea"/>
                <a:sym typeface="+mn-ea"/>
              </a:rPr>
              <a:t>Sequence</a:t>
            </a:r>
            <a:r>
              <a:rPr lang="zh-CN" altLang="en-US" sz="1400" dirty="0">
                <a:solidFill>
                  <a:srgbClr val="003296"/>
                </a:solidFill>
                <a:effectLst/>
                <a:latin typeface="微软雅黑" panose="020B0503020204020204" charset="-122"/>
                <a:ea typeface="微软雅黑" panose="020B0503020204020204" charset="-122"/>
                <a:cs typeface="+mn-ea"/>
                <a:sym typeface="+mn-ea"/>
              </a:rPr>
              <a:t>：</a:t>
            </a:r>
            <a:r>
              <a:rPr lang="en-US" altLang="zh-CN" sz="1400" dirty="0">
                <a:solidFill>
                  <a:srgbClr val="003296"/>
                </a:solidFill>
                <a:effectLst/>
                <a:latin typeface="微软雅黑" panose="020B0503020204020204" charset="-122"/>
                <a:ea typeface="微软雅黑" panose="020B0503020204020204" charset="-122"/>
                <a:cs typeface="+mn-ea"/>
                <a:sym typeface="+mn-ea"/>
              </a:rPr>
              <a:t>Sequence</a:t>
            </a:r>
            <a:r>
              <a:rPr lang="en-US" altLang="zh-CN" sz="1400" dirty="0">
                <a:solidFill>
                  <a:srgbClr val="003296"/>
                </a:solidFill>
                <a:effectLst/>
                <a:latin typeface="微软雅黑" panose="020B0503020204020204" charset="-122"/>
                <a:ea typeface="微软雅黑" panose="020B0503020204020204" charset="-122"/>
                <a:cs typeface="+mn-ea"/>
                <a:sym typeface="+mn-ea"/>
              </a:rPr>
              <a:t>表示关联组中插孔的顺序。关联组中编号最低的插孔应分配流中编号最低的通道等。编号在组内不必是连续的，只有顺序很重要。一组默认关联中的序列号必须是唯一的。</a:t>
            </a: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p:txBody>
      </p:sp>
      <p:pic>
        <p:nvPicPr>
          <p:cNvPr id="6" name="图片 5"/>
          <p:cNvPicPr>
            <a:picLocks noChangeAspect="1"/>
          </p:cNvPicPr>
          <p:nvPr/>
        </p:nvPicPr>
        <p:blipFill>
          <a:blip r:embed="rId1"/>
          <a:stretch>
            <a:fillRect/>
          </a:stretch>
        </p:blipFill>
        <p:spPr>
          <a:xfrm>
            <a:off x="2133600" y="1173480"/>
            <a:ext cx="7924800" cy="877570"/>
          </a:xfrm>
          <a:prstGeom prst="rect">
            <a:avLst/>
          </a:prstGeom>
        </p:spPr>
      </p:pic>
      <p:pic>
        <p:nvPicPr>
          <p:cNvPr id="3" name="图片 2"/>
          <p:cNvPicPr>
            <a:picLocks noChangeAspect="1"/>
          </p:cNvPicPr>
          <p:nvPr/>
        </p:nvPicPr>
        <p:blipFill>
          <a:blip r:embed="rId2"/>
          <a:stretch>
            <a:fillRect/>
          </a:stretch>
        </p:blipFill>
        <p:spPr>
          <a:xfrm>
            <a:off x="7106285" y="2051050"/>
            <a:ext cx="2590800" cy="9620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zh-CN">
                <a:solidFill>
                  <a:srgbClr val="063693"/>
                </a:solidFill>
                <a:sym typeface="微软雅黑" panose="020B0503020204020204" charset="-122"/>
              </a:rPr>
              <a:t>Linux音频之HDA</a:t>
            </a:r>
            <a:endParaRPr lang="zh-CN">
              <a:solidFill>
                <a:srgbClr val="063693"/>
              </a:solidFill>
              <a:sym typeface="微软雅黑" panose="020B0503020204020204" charset="-122"/>
            </a:endParaRPr>
          </a:p>
        </p:txBody>
      </p:sp>
      <p:pic>
        <p:nvPicPr>
          <p:cNvPr id="5" name="图片 4"/>
          <p:cNvPicPr>
            <a:picLocks noChangeAspect="1"/>
          </p:cNvPicPr>
          <p:nvPr/>
        </p:nvPicPr>
        <p:blipFill>
          <a:blip r:embed="rId1"/>
          <a:stretch>
            <a:fillRect/>
          </a:stretch>
        </p:blipFill>
        <p:spPr>
          <a:xfrm>
            <a:off x="2527935" y="1390015"/>
            <a:ext cx="7135495" cy="386397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zh-CN">
                <a:solidFill>
                  <a:srgbClr val="063693"/>
                </a:solidFill>
                <a:sym typeface="微软雅黑" panose="020B0503020204020204" charset="-122"/>
              </a:rPr>
              <a:t>Linux音频之HDA</a:t>
            </a:r>
            <a:endParaRPr lang="zh-CN" altLang="en-US" dirty="0">
              <a:solidFill>
                <a:srgbClr val="063693"/>
              </a:solidFill>
              <a:ea typeface="宋体" charset="0"/>
              <a:cs typeface="+mn-ea"/>
              <a:sym typeface="+mn-lt"/>
            </a:endParaRPr>
          </a:p>
        </p:txBody>
      </p:sp>
      <p:sp>
        <p:nvSpPr>
          <p:cNvPr id="5" name="文本框 4"/>
          <p:cNvSpPr txBox="1"/>
          <p:nvPr/>
        </p:nvSpPr>
        <p:spPr>
          <a:xfrm>
            <a:off x="665480" y="1129665"/>
            <a:ext cx="10839450" cy="650240"/>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lang="zh-CN" sz="1400" dirty="0">
                <a:solidFill>
                  <a:srgbClr val="003296"/>
                </a:solidFill>
                <a:effectLst/>
                <a:latin typeface="微软雅黑" panose="020B0503020204020204" charset="-122"/>
                <a:ea typeface="微软雅黑" panose="020B0503020204020204" charset="-122"/>
                <a:cs typeface="+mn-ea"/>
              </a:rPr>
              <a:t>配置引脚寄存器需要配合声卡芯片的</a:t>
            </a:r>
            <a:r>
              <a:rPr lang="en-US" altLang="zh-CN" sz="1400" dirty="0">
                <a:solidFill>
                  <a:srgbClr val="003296"/>
                </a:solidFill>
                <a:effectLst/>
                <a:latin typeface="微软雅黑" panose="020B0503020204020204" charset="-122"/>
                <a:ea typeface="微软雅黑" panose="020B0503020204020204" charset="-122"/>
                <a:cs typeface="+mn-ea"/>
              </a:rPr>
              <a:t>datasheet</a:t>
            </a:r>
            <a:r>
              <a:rPr lang="zh-CN" altLang="en-US" sz="1400" dirty="0">
                <a:solidFill>
                  <a:srgbClr val="003296"/>
                </a:solidFill>
                <a:effectLst/>
                <a:latin typeface="微软雅黑" panose="020B0503020204020204" charset="-122"/>
                <a:ea typeface="微软雅黑" panose="020B0503020204020204" charset="-122"/>
                <a:cs typeface="+mn-ea"/>
              </a:rPr>
              <a:t>中的Pin Assignments和Pin Descriptions详细进行配置。</a:t>
            </a:r>
            <a:endParaRPr lang="zh-CN" altLang="en-US" sz="1400" dirty="0">
              <a:solidFill>
                <a:srgbClr val="003296"/>
              </a:solidFill>
              <a:effectLst/>
              <a:latin typeface="微软雅黑" panose="020B0503020204020204" charset="-122"/>
              <a:ea typeface="微软雅黑" panose="020B0503020204020204" charset="-122"/>
              <a:cs typeface="+mn-ea"/>
            </a:endParaRPr>
          </a:p>
          <a:p>
            <a:pPr indent="0" algn="l">
              <a:lnSpc>
                <a:spcPct val="130000"/>
              </a:lnSpc>
              <a:buClrTx/>
              <a:buSzTx/>
              <a:buFont typeface="Wingdings" panose="05000000000000000000" charset="0"/>
              <a:buNone/>
            </a:pPr>
            <a:r>
              <a:rPr lang="zh-CN" altLang="en-US" sz="1400" dirty="0">
                <a:solidFill>
                  <a:srgbClr val="003296"/>
                </a:solidFill>
                <a:effectLst/>
                <a:latin typeface="微软雅黑" panose="020B0503020204020204" charset="-122"/>
                <a:ea typeface="微软雅黑" panose="020B0503020204020204" charset="-122"/>
                <a:cs typeface="+mn-ea"/>
                <a:sym typeface="+mn-ea"/>
              </a:rPr>
              <a:t>例如</a:t>
            </a:r>
            <a:r>
              <a:rPr lang="en-US" altLang="zh-CN" sz="1400" dirty="0">
                <a:solidFill>
                  <a:srgbClr val="003296"/>
                </a:solidFill>
                <a:effectLst/>
                <a:latin typeface="微软雅黑" panose="020B0503020204020204" charset="-122"/>
                <a:ea typeface="微软雅黑" panose="020B0503020204020204" charset="-122"/>
                <a:cs typeface="+mn-ea"/>
                <a:sym typeface="+mn-ea"/>
              </a:rPr>
              <a:t>ALC256</a:t>
            </a:r>
            <a:r>
              <a:rPr lang="zh-CN" altLang="en-US" sz="1400" dirty="0">
                <a:solidFill>
                  <a:srgbClr val="003296"/>
                </a:solidFill>
                <a:effectLst/>
                <a:latin typeface="微软雅黑" panose="020B0503020204020204" charset="-122"/>
                <a:ea typeface="微软雅黑" panose="020B0503020204020204" charset="-122"/>
                <a:cs typeface="+mn-ea"/>
                <a:sym typeface="+mn-ea"/>
              </a:rPr>
              <a:t>：</a:t>
            </a:r>
            <a:endParaRPr lang="zh-CN" altLang="en-US" sz="1400" dirty="0">
              <a:solidFill>
                <a:srgbClr val="003296"/>
              </a:solidFill>
              <a:effectLst/>
              <a:latin typeface="微软雅黑" panose="020B0503020204020204" charset="-122"/>
              <a:ea typeface="微软雅黑" panose="020B0503020204020204" charset="-122"/>
              <a:cs typeface="+mn-ea"/>
              <a:sym typeface="+mn-ea"/>
            </a:endParaRPr>
          </a:p>
        </p:txBody>
      </p:sp>
      <p:pic>
        <p:nvPicPr>
          <p:cNvPr id="4" name="图片 3"/>
          <p:cNvPicPr>
            <a:picLocks noChangeAspect="1"/>
          </p:cNvPicPr>
          <p:nvPr/>
        </p:nvPicPr>
        <p:blipFill>
          <a:blip r:embed="rId1"/>
          <a:stretch>
            <a:fillRect/>
          </a:stretch>
        </p:blipFill>
        <p:spPr>
          <a:xfrm>
            <a:off x="835660" y="1779905"/>
            <a:ext cx="4638675" cy="3714750"/>
          </a:xfrm>
          <a:prstGeom prst="rect">
            <a:avLst/>
          </a:prstGeom>
        </p:spPr>
      </p:pic>
      <p:pic>
        <p:nvPicPr>
          <p:cNvPr id="8" name="图片 7"/>
          <p:cNvPicPr>
            <a:picLocks noChangeAspect="1"/>
          </p:cNvPicPr>
          <p:nvPr/>
        </p:nvPicPr>
        <p:blipFill>
          <a:blip r:embed="rId2"/>
          <a:stretch>
            <a:fillRect/>
          </a:stretch>
        </p:blipFill>
        <p:spPr>
          <a:xfrm>
            <a:off x="5551805" y="1675130"/>
            <a:ext cx="5953125" cy="3924300"/>
          </a:xfrm>
          <a:prstGeom prst="rect">
            <a:avLst/>
          </a:prstGeom>
        </p:spPr>
      </p:pic>
      <p:sp>
        <p:nvSpPr>
          <p:cNvPr id="9" name="文本框 8"/>
          <p:cNvSpPr txBox="1"/>
          <p:nvPr/>
        </p:nvSpPr>
        <p:spPr>
          <a:xfrm>
            <a:off x="749935" y="5599430"/>
            <a:ext cx="10839450" cy="650240"/>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lang="zh-CN" sz="1400" dirty="0">
                <a:solidFill>
                  <a:srgbClr val="003296"/>
                </a:solidFill>
                <a:effectLst/>
                <a:latin typeface="微软雅黑" panose="020B0503020204020204" charset="-122"/>
                <a:ea typeface="微软雅黑" panose="020B0503020204020204" charset="-122"/>
                <a:cs typeface="+mn-ea"/>
              </a:rPr>
              <a:t>配置引脚寄存器能够修复诸如系统无输入输出设备、耳机插入不识别、耳机</a:t>
            </a:r>
            <a:r>
              <a:rPr lang="en-US" altLang="zh-CN" sz="1400" dirty="0">
                <a:solidFill>
                  <a:srgbClr val="003296"/>
                </a:solidFill>
                <a:effectLst/>
                <a:latin typeface="微软雅黑" panose="020B0503020204020204" charset="-122"/>
                <a:ea typeface="微软雅黑" panose="020B0503020204020204" charset="-122"/>
                <a:cs typeface="+mn-ea"/>
              </a:rPr>
              <a:t>/</a:t>
            </a:r>
            <a:r>
              <a:rPr lang="zh-CN" sz="1400" dirty="0">
                <a:solidFill>
                  <a:srgbClr val="003296"/>
                </a:solidFill>
                <a:effectLst/>
                <a:latin typeface="微软雅黑" panose="020B0503020204020204" charset="-122"/>
                <a:ea typeface="微软雅黑" panose="020B0503020204020204" charset="-122"/>
                <a:cs typeface="+mn-ea"/>
              </a:rPr>
              <a:t>话筒无法录音、耳机</a:t>
            </a:r>
            <a:r>
              <a:rPr lang="en-US" altLang="zh-CN" sz="1400" dirty="0">
                <a:solidFill>
                  <a:srgbClr val="003296"/>
                </a:solidFill>
                <a:effectLst/>
                <a:latin typeface="微软雅黑" panose="020B0503020204020204" charset="-122"/>
                <a:ea typeface="微软雅黑" panose="020B0503020204020204" charset="-122"/>
                <a:cs typeface="+mn-ea"/>
              </a:rPr>
              <a:t>/</a:t>
            </a:r>
            <a:r>
              <a:rPr lang="zh-CN" sz="1400" dirty="0">
                <a:solidFill>
                  <a:srgbClr val="003296"/>
                </a:solidFill>
                <a:effectLst/>
                <a:latin typeface="微软雅黑" panose="020B0503020204020204" charset="-122"/>
                <a:ea typeface="微软雅黑" panose="020B0503020204020204" charset="-122"/>
                <a:cs typeface="+mn-ea"/>
              </a:rPr>
              <a:t>扬声器输出无响应。但是噪音问题很难或很少能够通过配置</a:t>
            </a:r>
            <a:r>
              <a:rPr lang="en-US" altLang="zh-CN" sz="1400" dirty="0">
                <a:solidFill>
                  <a:srgbClr val="003296"/>
                </a:solidFill>
                <a:effectLst/>
                <a:latin typeface="微软雅黑" panose="020B0503020204020204" charset="-122"/>
                <a:ea typeface="微软雅黑" panose="020B0503020204020204" charset="-122"/>
                <a:cs typeface="+mn-ea"/>
              </a:rPr>
              <a:t>Pin</a:t>
            </a:r>
            <a:r>
              <a:rPr lang="zh-CN" altLang="en-US" sz="1400" dirty="0">
                <a:solidFill>
                  <a:srgbClr val="003296"/>
                </a:solidFill>
                <a:effectLst/>
                <a:latin typeface="微软雅黑" panose="020B0503020204020204" charset="-122"/>
                <a:ea typeface="微软雅黑" panose="020B0503020204020204" charset="-122"/>
                <a:cs typeface="+mn-ea"/>
              </a:rPr>
              <a:t>解决。</a:t>
            </a:r>
            <a:endParaRPr lang="zh-CN" altLang="en-US" sz="1400" dirty="0">
              <a:solidFill>
                <a:srgbClr val="003296"/>
              </a:solidFill>
              <a:effectLst/>
              <a:latin typeface="微软雅黑" panose="020B0503020204020204" charset="-122"/>
              <a:ea typeface="微软雅黑" panose="020B0503020204020204" charset="-122"/>
              <a:cs typeface="+mn-ea"/>
              <a:sym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527685" y="542925"/>
            <a:ext cx="7084695" cy="389890"/>
          </a:xfrm>
        </p:spPr>
        <p:txBody>
          <a:bodyPr/>
          <a:lstStyle/>
          <a:p>
            <a:r>
              <a:rPr lang="en-US" altLang="zh-CN" dirty="0">
                <a:solidFill>
                  <a:srgbClr val="063693"/>
                </a:solidFill>
                <a:ea typeface="宋体" charset="0"/>
                <a:cs typeface="+mn-ea"/>
                <a:sym typeface="+mn-lt"/>
              </a:rPr>
              <a:t>Linux</a:t>
            </a:r>
            <a:r>
              <a:rPr lang="zh-CN" altLang="en-US" dirty="0">
                <a:solidFill>
                  <a:srgbClr val="063693"/>
                </a:solidFill>
                <a:ea typeface="宋体" charset="0"/>
                <a:cs typeface="+mn-ea"/>
                <a:sym typeface="+mn-lt"/>
              </a:rPr>
              <a:t>音频简介</a:t>
            </a:r>
            <a:r>
              <a:rPr lang="en-US" altLang="zh-CN" dirty="0">
                <a:solidFill>
                  <a:srgbClr val="063693"/>
                </a:solidFill>
                <a:ea typeface="宋体" charset="0"/>
                <a:cs typeface="+mn-ea"/>
                <a:sym typeface="+mn-lt"/>
              </a:rPr>
              <a:t>-</a:t>
            </a:r>
            <a:r>
              <a:rPr lang="zh-CN" altLang="en-US" dirty="0">
                <a:solidFill>
                  <a:srgbClr val="063693"/>
                </a:solidFill>
                <a:ea typeface="宋体" charset="0"/>
                <a:cs typeface="+mn-ea"/>
                <a:sym typeface="+mn-lt"/>
              </a:rPr>
              <a:t>发展历史</a:t>
            </a:r>
            <a:endParaRPr lang="zh-CN" altLang="en-US" dirty="0">
              <a:solidFill>
                <a:srgbClr val="063693"/>
              </a:solidFill>
              <a:ea typeface="宋体" charset="0"/>
              <a:cs typeface="+mn-ea"/>
              <a:sym typeface="+mn-lt"/>
            </a:endParaRPr>
          </a:p>
        </p:txBody>
      </p:sp>
      <p:grpSp>
        <p:nvGrpSpPr>
          <p:cNvPr id="2" name="组合 1"/>
          <p:cNvGrpSpPr/>
          <p:nvPr/>
        </p:nvGrpSpPr>
        <p:grpSpPr>
          <a:xfrm>
            <a:off x="718185" y="1131570"/>
            <a:ext cx="10399233" cy="4800600"/>
            <a:chOff x="941" y="1878"/>
            <a:chExt cx="16754" cy="7709"/>
          </a:xfrm>
        </p:grpSpPr>
        <p:sp>
          <p:nvSpPr>
            <p:cNvPr id="4" name="流程图: 可选过程 3"/>
            <p:cNvSpPr/>
            <p:nvPr/>
          </p:nvSpPr>
          <p:spPr>
            <a:xfrm>
              <a:off x="941" y="2032"/>
              <a:ext cx="16754" cy="7555"/>
            </a:xfrm>
            <a:prstGeom prst="flowChartAlternateProcess">
              <a:avLst/>
            </a:prstGeom>
            <a:gradFill>
              <a:gsLst>
                <a:gs pos="81000">
                  <a:schemeClr val="accent1">
                    <a:lumMod val="0"/>
                    <a:alpha val="100000"/>
                    <a:lumOff val="100000"/>
                  </a:schemeClr>
                </a:gs>
                <a:gs pos="100000">
                  <a:schemeClr val="bg1">
                    <a:lumMod val="95000"/>
                  </a:schemeClr>
                </a:gs>
              </a:gsLst>
              <a:lin ang="5400000" scaled="0"/>
            </a:gradFill>
            <a:ln>
              <a:noFill/>
            </a:ln>
            <a:effectLst>
              <a:outerShdw blurRad="317500" dist="12700" dir="10800000" sx="97000" sy="97000" algn="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5" name="组合 4"/>
            <p:cNvGrpSpPr/>
            <p:nvPr/>
          </p:nvGrpSpPr>
          <p:grpSpPr>
            <a:xfrm>
              <a:off x="941" y="1878"/>
              <a:ext cx="16635" cy="6355"/>
              <a:chOff x="194" y="1838"/>
              <a:chExt cx="16635" cy="6355"/>
            </a:xfrm>
          </p:grpSpPr>
          <p:grpSp>
            <p:nvGrpSpPr>
              <p:cNvPr id="14" name="组合 13"/>
              <p:cNvGrpSpPr/>
              <p:nvPr/>
            </p:nvGrpSpPr>
            <p:grpSpPr>
              <a:xfrm>
                <a:off x="5100" y="1838"/>
                <a:ext cx="478" cy="473"/>
                <a:chOff x="9008619" y="1159207"/>
                <a:chExt cx="281860" cy="278878"/>
              </a:xfrm>
              <a:solidFill>
                <a:schemeClr val="bg1"/>
              </a:solidFill>
            </p:grpSpPr>
            <p:sp>
              <p:nvSpPr>
                <p:cNvPr id="21" name="Freeform 157"/>
                <p:cNvSpPr/>
                <p:nvPr/>
              </p:nvSpPr>
              <p:spPr bwMode="auto">
                <a:xfrm>
                  <a:off x="9199508" y="1159207"/>
                  <a:ext cx="90971" cy="90971"/>
                </a:xfrm>
                <a:custGeom>
                  <a:avLst/>
                  <a:gdLst>
                    <a:gd name="T0" fmla="*/ 31 w 42"/>
                    <a:gd name="T1" fmla="*/ 39 h 42"/>
                    <a:gd name="T2" fmla="*/ 22 w 42"/>
                    <a:gd name="T3" fmla="*/ 39 h 42"/>
                    <a:gd name="T4" fmla="*/ 3 w 42"/>
                    <a:gd name="T5" fmla="*/ 20 h 42"/>
                    <a:gd name="T6" fmla="*/ 3 w 42"/>
                    <a:gd name="T7" fmla="*/ 10 h 42"/>
                    <a:gd name="T8" fmla="*/ 10 w 42"/>
                    <a:gd name="T9" fmla="*/ 3 h 42"/>
                    <a:gd name="T10" fmla="*/ 20 w 42"/>
                    <a:gd name="T11" fmla="*/ 3 h 42"/>
                    <a:gd name="T12" fmla="*/ 39 w 42"/>
                    <a:gd name="T13" fmla="*/ 22 h 42"/>
                    <a:gd name="T14" fmla="*/ 39 w 42"/>
                    <a:gd name="T15" fmla="*/ 31 h 42"/>
                    <a:gd name="T16" fmla="*/ 31 w 42"/>
                    <a:gd name="T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2">
                      <a:moveTo>
                        <a:pt x="31" y="39"/>
                      </a:moveTo>
                      <a:cubicBezTo>
                        <a:pt x="29" y="42"/>
                        <a:pt x="25" y="42"/>
                        <a:pt x="22" y="39"/>
                      </a:cubicBezTo>
                      <a:cubicBezTo>
                        <a:pt x="3" y="20"/>
                        <a:pt x="3" y="20"/>
                        <a:pt x="3" y="20"/>
                      </a:cubicBezTo>
                      <a:cubicBezTo>
                        <a:pt x="0" y="17"/>
                        <a:pt x="0" y="13"/>
                        <a:pt x="3" y="10"/>
                      </a:cubicBezTo>
                      <a:cubicBezTo>
                        <a:pt x="10" y="3"/>
                        <a:pt x="10" y="3"/>
                        <a:pt x="10" y="3"/>
                      </a:cubicBezTo>
                      <a:cubicBezTo>
                        <a:pt x="13" y="0"/>
                        <a:pt x="17" y="0"/>
                        <a:pt x="20" y="3"/>
                      </a:cubicBezTo>
                      <a:cubicBezTo>
                        <a:pt x="39" y="22"/>
                        <a:pt x="39" y="22"/>
                        <a:pt x="39" y="22"/>
                      </a:cubicBezTo>
                      <a:cubicBezTo>
                        <a:pt x="42" y="25"/>
                        <a:pt x="42" y="29"/>
                        <a:pt x="39" y="31"/>
                      </a:cubicBezTo>
                      <a:lnTo>
                        <a:pt x="31"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en-US" sz="1200">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endParaRPr>
                </a:p>
              </p:txBody>
            </p:sp>
            <p:sp>
              <p:nvSpPr>
                <p:cNvPr id="31" name="Freeform 158"/>
                <p:cNvSpPr/>
                <p:nvPr/>
              </p:nvSpPr>
              <p:spPr bwMode="auto">
                <a:xfrm>
                  <a:off x="9041428" y="1203946"/>
                  <a:ext cx="202820" cy="204312"/>
                </a:xfrm>
                <a:custGeom>
                  <a:avLst/>
                  <a:gdLst>
                    <a:gd name="T0" fmla="*/ 29 w 94"/>
                    <a:gd name="T1" fmla="*/ 94 h 94"/>
                    <a:gd name="T2" fmla="*/ 91 w 94"/>
                    <a:gd name="T3" fmla="*/ 31 h 94"/>
                    <a:gd name="T4" fmla="*/ 91 w 94"/>
                    <a:gd name="T5" fmla="*/ 22 h 94"/>
                    <a:gd name="T6" fmla="*/ 72 w 94"/>
                    <a:gd name="T7" fmla="*/ 3 h 94"/>
                    <a:gd name="T8" fmla="*/ 63 w 94"/>
                    <a:gd name="T9" fmla="*/ 3 h 94"/>
                    <a:gd name="T10" fmla="*/ 0 w 94"/>
                    <a:gd name="T11" fmla="*/ 65 h 94"/>
                    <a:gd name="T12" fmla="*/ 29 w 94"/>
                    <a:gd name="T13" fmla="*/ 94 h 94"/>
                  </a:gdLst>
                  <a:ahLst/>
                  <a:cxnLst>
                    <a:cxn ang="0">
                      <a:pos x="T0" y="T1"/>
                    </a:cxn>
                    <a:cxn ang="0">
                      <a:pos x="T2" y="T3"/>
                    </a:cxn>
                    <a:cxn ang="0">
                      <a:pos x="T4" y="T5"/>
                    </a:cxn>
                    <a:cxn ang="0">
                      <a:pos x="T6" y="T7"/>
                    </a:cxn>
                    <a:cxn ang="0">
                      <a:pos x="T8" y="T9"/>
                    </a:cxn>
                    <a:cxn ang="0">
                      <a:pos x="T10" y="T11"/>
                    </a:cxn>
                    <a:cxn ang="0">
                      <a:pos x="T12" y="T13"/>
                    </a:cxn>
                  </a:cxnLst>
                  <a:rect l="0" t="0" r="r" b="b"/>
                  <a:pathLst>
                    <a:path w="94" h="94">
                      <a:moveTo>
                        <a:pt x="29" y="94"/>
                      </a:moveTo>
                      <a:cubicBezTo>
                        <a:pt x="91" y="31"/>
                        <a:pt x="91" y="31"/>
                        <a:pt x="91" y="31"/>
                      </a:cubicBezTo>
                      <a:cubicBezTo>
                        <a:pt x="94" y="29"/>
                        <a:pt x="94" y="24"/>
                        <a:pt x="91" y="22"/>
                      </a:cubicBezTo>
                      <a:cubicBezTo>
                        <a:pt x="72" y="3"/>
                        <a:pt x="72" y="3"/>
                        <a:pt x="72" y="3"/>
                      </a:cubicBezTo>
                      <a:cubicBezTo>
                        <a:pt x="69" y="0"/>
                        <a:pt x="65" y="0"/>
                        <a:pt x="63" y="3"/>
                      </a:cubicBezTo>
                      <a:cubicBezTo>
                        <a:pt x="0" y="65"/>
                        <a:pt x="0" y="65"/>
                        <a:pt x="0" y="65"/>
                      </a:cubicBezTo>
                      <a:lnTo>
                        <a:pt x="29" y="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en-US" sz="1200">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endParaRPr>
                </a:p>
              </p:txBody>
            </p:sp>
            <p:sp>
              <p:nvSpPr>
                <p:cNvPr id="34" name="Freeform 159"/>
                <p:cNvSpPr/>
                <p:nvPr/>
              </p:nvSpPr>
              <p:spPr bwMode="auto">
                <a:xfrm>
                  <a:off x="9008619" y="1393345"/>
                  <a:ext cx="46231" cy="44740"/>
                </a:xfrm>
                <a:custGeom>
                  <a:avLst/>
                  <a:gdLst>
                    <a:gd name="T0" fmla="*/ 9 w 31"/>
                    <a:gd name="T1" fmla="*/ 0 h 30"/>
                    <a:gd name="T2" fmla="*/ 9 w 31"/>
                    <a:gd name="T3" fmla="*/ 2 h 30"/>
                    <a:gd name="T4" fmla="*/ 0 w 31"/>
                    <a:gd name="T5" fmla="*/ 30 h 30"/>
                    <a:gd name="T6" fmla="*/ 28 w 31"/>
                    <a:gd name="T7" fmla="*/ 21 h 30"/>
                    <a:gd name="T8" fmla="*/ 31 w 31"/>
                    <a:gd name="T9" fmla="*/ 21 h 30"/>
                    <a:gd name="T10" fmla="*/ 9 w 31"/>
                    <a:gd name="T11" fmla="*/ 0 h 30"/>
                  </a:gdLst>
                  <a:ahLst/>
                  <a:cxnLst>
                    <a:cxn ang="0">
                      <a:pos x="T0" y="T1"/>
                    </a:cxn>
                    <a:cxn ang="0">
                      <a:pos x="T2" y="T3"/>
                    </a:cxn>
                    <a:cxn ang="0">
                      <a:pos x="T4" y="T5"/>
                    </a:cxn>
                    <a:cxn ang="0">
                      <a:pos x="T6" y="T7"/>
                    </a:cxn>
                    <a:cxn ang="0">
                      <a:pos x="T8" y="T9"/>
                    </a:cxn>
                    <a:cxn ang="0">
                      <a:pos x="T10" y="T11"/>
                    </a:cxn>
                  </a:cxnLst>
                  <a:rect l="0" t="0" r="r" b="b"/>
                  <a:pathLst>
                    <a:path w="31" h="30">
                      <a:moveTo>
                        <a:pt x="9" y="0"/>
                      </a:moveTo>
                      <a:lnTo>
                        <a:pt x="9" y="2"/>
                      </a:lnTo>
                      <a:lnTo>
                        <a:pt x="0" y="30"/>
                      </a:lnTo>
                      <a:lnTo>
                        <a:pt x="28" y="21"/>
                      </a:lnTo>
                      <a:lnTo>
                        <a:pt x="31" y="21"/>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en-US" sz="1200">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endParaRPr>
                </a:p>
              </p:txBody>
            </p:sp>
          </p:grpSp>
          <p:sp>
            <p:nvSpPr>
              <p:cNvPr id="35" name="Freeform 142"/>
              <p:cNvSpPr/>
              <p:nvPr/>
            </p:nvSpPr>
            <p:spPr bwMode="auto">
              <a:xfrm>
                <a:off x="5090" y="3063"/>
                <a:ext cx="495" cy="404"/>
              </a:xfrm>
              <a:custGeom>
                <a:avLst/>
                <a:gdLst>
                  <a:gd name="T0" fmla="*/ 135 w 135"/>
                  <a:gd name="T1" fmla="*/ 49 h 110"/>
                  <a:gd name="T2" fmla="*/ 68 w 135"/>
                  <a:gd name="T3" fmla="*/ 0 h 110"/>
                  <a:gd name="T4" fmla="*/ 0 w 135"/>
                  <a:gd name="T5" fmla="*/ 49 h 110"/>
                  <a:gd name="T6" fmla="*/ 68 w 135"/>
                  <a:gd name="T7" fmla="*/ 99 h 110"/>
                  <a:gd name="T8" fmla="*/ 93 w 135"/>
                  <a:gd name="T9" fmla="*/ 96 h 110"/>
                  <a:gd name="T10" fmla="*/ 121 w 135"/>
                  <a:gd name="T11" fmla="*/ 110 h 110"/>
                  <a:gd name="T12" fmla="*/ 113 w 135"/>
                  <a:gd name="T13" fmla="*/ 86 h 110"/>
                  <a:gd name="T14" fmla="*/ 135 w 135"/>
                  <a:gd name="T15" fmla="*/ 4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10">
                    <a:moveTo>
                      <a:pt x="135" y="49"/>
                    </a:moveTo>
                    <a:cubicBezTo>
                      <a:pt x="135" y="22"/>
                      <a:pt x="105" y="0"/>
                      <a:pt x="68" y="0"/>
                    </a:cubicBezTo>
                    <a:cubicBezTo>
                      <a:pt x="30" y="0"/>
                      <a:pt x="0" y="22"/>
                      <a:pt x="0" y="49"/>
                    </a:cubicBezTo>
                    <a:cubicBezTo>
                      <a:pt x="0" y="77"/>
                      <a:pt x="30" y="99"/>
                      <a:pt x="68" y="99"/>
                    </a:cubicBezTo>
                    <a:cubicBezTo>
                      <a:pt x="76" y="99"/>
                      <a:pt x="85" y="98"/>
                      <a:pt x="93" y="96"/>
                    </a:cubicBezTo>
                    <a:cubicBezTo>
                      <a:pt x="95" y="95"/>
                      <a:pt x="121" y="110"/>
                      <a:pt x="121" y="110"/>
                    </a:cubicBezTo>
                    <a:cubicBezTo>
                      <a:pt x="113" y="86"/>
                      <a:pt x="113" y="86"/>
                      <a:pt x="113" y="86"/>
                    </a:cubicBezTo>
                    <a:cubicBezTo>
                      <a:pt x="126" y="77"/>
                      <a:pt x="135" y="64"/>
                      <a:pt x="135" y="49"/>
                    </a:cubicBezTo>
                    <a:close/>
                  </a:path>
                </a:pathLst>
              </a:custGeom>
              <a:solidFill>
                <a:schemeClr val="bg1"/>
              </a:solidFill>
              <a:ln>
                <a:noFill/>
              </a:ln>
            </p:spPr>
            <p:txBody>
              <a:bodyPr vert="horz" wrap="square" lIns="45720" tIns="22860" rIns="45720" bIns="22860" numCol="1" anchor="t" anchorCtr="0" compatLnSpc="1"/>
              <a:p>
                <a:endParaRPr lang="en-US" sz="1200">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endParaRPr>
              </a:p>
            </p:txBody>
          </p:sp>
          <p:grpSp>
            <p:nvGrpSpPr>
              <p:cNvPr id="36" name="组合 35"/>
              <p:cNvGrpSpPr/>
              <p:nvPr/>
            </p:nvGrpSpPr>
            <p:grpSpPr>
              <a:xfrm>
                <a:off x="5100" y="4223"/>
                <a:ext cx="500" cy="488"/>
                <a:chOff x="10420901" y="1154733"/>
                <a:chExt cx="295282" cy="287826"/>
              </a:xfrm>
              <a:solidFill>
                <a:schemeClr val="bg1"/>
              </a:solidFill>
            </p:grpSpPr>
            <p:sp>
              <p:nvSpPr>
                <p:cNvPr id="37" name="Freeform 104"/>
                <p:cNvSpPr/>
                <p:nvPr/>
              </p:nvSpPr>
              <p:spPr bwMode="auto">
                <a:xfrm>
                  <a:off x="10498450" y="1302374"/>
                  <a:ext cx="40266" cy="92462"/>
                </a:xfrm>
                <a:custGeom>
                  <a:avLst/>
                  <a:gdLst>
                    <a:gd name="T0" fmla="*/ 11 w 19"/>
                    <a:gd name="T1" fmla="*/ 43 h 43"/>
                    <a:gd name="T2" fmla="*/ 19 w 19"/>
                    <a:gd name="T3" fmla="*/ 43 h 43"/>
                    <a:gd name="T4" fmla="*/ 19 w 19"/>
                    <a:gd name="T5" fmla="*/ 0 h 43"/>
                    <a:gd name="T6" fmla="*/ 12 w 19"/>
                    <a:gd name="T7" fmla="*/ 0 h 43"/>
                    <a:gd name="T8" fmla="*/ 11 w 19"/>
                    <a:gd name="T9" fmla="*/ 4 h 43"/>
                    <a:gd name="T10" fmla="*/ 8 w 19"/>
                    <a:gd name="T11" fmla="*/ 7 h 43"/>
                    <a:gd name="T12" fmla="*/ 4 w 19"/>
                    <a:gd name="T13" fmla="*/ 8 h 43"/>
                    <a:gd name="T14" fmla="*/ 0 w 19"/>
                    <a:gd name="T15" fmla="*/ 9 h 43"/>
                    <a:gd name="T16" fmla="*/ 0 w 19"/>
                    <a:gd name="T17" fmla="*/ 15 h 43"/>
                    <a:gd name="T18" fmla="*/ 11 w 19"/>
                    <a:gd name="T19" fmla="*/ 15 h 43"/>
                    <a:gd name="T20" fmla="*/ 11 w 19"/>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3">
                      <a:moveTo>
                        <a:pt x="11" y="43"/>
                      </a:moveTo>
                      <a:cubicBezTo>
                        <a:pt x="19" y="43"/>
                        <a:pt x="19" y="43"/>
                        <a:pt x="19" y="43"/>
                      </a:cubicBezTo>
                      <a:cubicBezTo>
                        <a:pt x="19" y="0"/>
                        <a:pt x="19" y="0"/>
                        <a:pt x="19" y="0"/>
                      </a:cubicBezTo>
                      <a:cubicBezTo>
                        <a:pt x="12" y="0"/>
                        <a:pt x="12" y="0"/>
                        <a:pt x="12" y="0"/>
                      </a:cubicBezTo>
                      <a:cubicBezTo>
                        <a:pt x="12" y="2"/>
                        <a:pt x="12" y="3"/>
                        <a:pt x="11" y="4"/>
                      </a:cubicBezTo>
                      <a:cubicBezTo>
                        <a:pt x="10" y="5"/>
                        <a:pt x="9" y="6"/>
                        <a:pt x="8" y="7"/>
                      </a:cubicBezTo>
                      <a:cubicBezTo>
                        <a:pt x="7" y="8"/>
                        <a:pt x="6" y="8"/>
                        <a:pt x="4" y="8"/>
                      </a:cubicBezTo>
                      <a:cubicBezTo>
                        <a:pt x="3" y="9"/>
                        <a:pt x="1" y="9"/>
                        <a:pt x="0" y="9"/>
                      </a:cubicBezTo>
                      <a:cubicBezTo>
                        <a:pt x="0" y="15"/>
                        <a:pt x="0" y="15"/>
                        <a:pt x="0" y="15"/>
                      </a:cubicBezTo>
                      <a:cubicBezTo>
                        <a:pt x="11" y="15"/>
                        <a:pt x="11" y="15"/>
                        <a:pt x="11" y="15"/>
                      </a:cubicBezTo>
                      <a:lnTo>
                        <a:pt x="1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en-US" sz="1200">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endParaRPr>
                </a:p>
              </p:txBody>
            </p:sp>
            <p:sp>
              <p:nvSpPr>
                <p:cNvPr id="38" name="Freeform 105"/>
                <p:cNvSpPr/>
                <p:nvPr/>
              </p:nvSpPr>
              <p:spPr bwMode="auto">
                <a:xfrm>
                  <a:off x="10561085" y="1302374"/>
                  <a:ext cx="67110" cy="92462"/>
                </a:xfrm>
                <a:custGeom>
                  <a:avLst/>
                  <a:gdLst>
                    <a:gd name="T0" fmla="*/ 21 w 31"/>
                    <a:gd name="T1" fmla="*/ 34 h 43"/>
                    <a:gd name="T2" fmla="*/ 18 w 31"/>
                    <a:gd name="T3" fmla="*/ 36 h 43"/>
                    <a:gd name="T4" fmla="*/ 15 w 31"/>
                    <a:gd name="T5" fmla="*/ 36 h 43"/>
                    <a:gd name="T6" fmla="*/ 11 w 31"/>
                    <a:gd name="T7" fmla="*/ 35 h 43"/>
                    <a:gd name="T8" fmla="*/ 8 w 31"/>
                    <a:gd name="T9" fmla="*/ 30 h 43"/>
                    <a:gd name="T10" fmla="*/ 0 w 31"/>
                    <a:gd name="T11" fmla="*/ 30 h 43"/>
                    <a:gd name="T12" fmla="*/ 1 w 31"/>
                    <a:gd name="T13" fmla="*/ 36 h 43"/>
                    <a:gd name="T14" fmla="*/ 5 w 31"/>
                    <a:gd name="T15" fmla="*/ 40 h 43"/>
                    <a:gd name="T16" fmla="*/ 10 w 31"/>
                    <a:gd name="T17" fmla="*/ 43 h 43"/>
                    <a:gd name="T18" fmla="*/ 15 w 31"/>
                    <a:gd name="T19" fmla="*/ 43 h 43"/>
                    <a:gd name="T20" fmla="*/ 22 w 31"/>
                    <a:gd name="T21" fmla="*/ 42 h 43"/>
                    <a:gd name="T22" fmla="*/ 27 w 31"/>
                    <a:gd name="T23" fmla="*/ 39 h 43"/>
                    <a:gd name="T24" fmla="*/ 30 w 31"/>
                    <a:gd name="T25" fmla="*/ 34 h 43"/>
                    <a:gd name="T26" fmla="*/ 31 w 31"/>
                    <a:gd name="T27" fmla="*/ 28 h 43"/>
                    <a:gd name="T28" fmla="*/ 30 w 31"/>
                    <a:gd name="T29" fmla="*/ 23 h 43"/>
                    <a:gd name="T30" fmla="*/ 28 w 31"/>
                    <a:gd name="T31" fmla="*/ 18 h 43"/>
                    <a:gd name="T32" fmla="*/ 24 w 31"/>
                    <a:gd name="T33" fmla="*/ 15 h 43"/>
                    <a:gd name="T34" fmla="*/ 18 w 31"/>
                    <a:gd name="T35" fmla="*/ 14 h 43"/>
                    <a:gd name="T36" fmla="*/ 14 w 31"/>
                    <a:gd name="T37" fmla="*/ 14 h 43"/>
                    <a:gd name="T38" fmla="*/ 10 w 31"/>
                    <a:gd name="T39" fmla="*/ 17 h 43"/>
                    <a:gd name="T40" fmla="*/ 10 w 31"/>
                    <a:gd name="T41" fmla="*/ 17 h 43"/>
                    <a:gd name="T42" fmla="*/ 11 w 31"/>
                    <a:gd name="T43" fmla="*/ 7 h 43"/>
                    <a:gd name="T44" fmla="*/ 29 w 31"/>
                    <a:gd name="T45" fmla="*/ 7 h 43"/>
                    <a:gd name="T46" fmla="*/ 29 w 31"/>
                    <a:gd name="T47" fmla="*/ 0 h 43"/>
                    <a:gd name="T48" fmla="*/ 5 w 31"/>
                    <a:gd name="T49" fmla="*/ 0 h 43"/>
                    <a:gd name="T50" fmla="*/ 1 w 31"/>
                    <a:gd name="T51" fmla="*/ 24 h 43"/>
                    <a:gd name="T52" fmla="*/ 9 w 31"/>
                    <a:gd name="T53" fmla="*/ 24 h 43"/>
                    <a:gd name="T54" fmla="*/ 12 w 31"/>
                    <a:gd name="T55" fmla="*/ 21 h 43"/>
                    <a:gd name="T56" fmla="*/ 15 w 31"/>
                    <a:gd name="T57" fmla="*/ 20 h 43"/>
                    <a:gd name="T58" fmla="*/ 18 w 31"/>
                    <a:gd name="T59" fmla="*/ 21 h 43"/>
                    <a:gd name="T60" fmla="*/ 21 w 31"/>
                    <a:gd name="T61" fmla="*/ 23 h 43"/>
                    <a:gd name="T62" fmla="*/ 22 w 31"/>
                    <a:gd name="T63" fmla="*/ 25 h 43"/>
                    <a:gd name="T64" fmla="*/ 23 w 31"/>
                    <a:gd name="T65" fmla="*/ 28 h 43"/>
                    <a:gd name="T66" fmla="*/ 22 w 31"/>
                    <a:gd name="T67" fmla="*/ 31 h 43"/>
                    <a:gd name="T68" fmla="*/ 21 w 31"/>
                    <a:gd name="T69"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 h="43">
                      <a:moveTo>
                        <a:pt x="21" y="34"/>
                      </a:moveTo>
                      <a:cubicBezTo>
                        <a:pt x="20" y="35"/>
                        <a:pt x="19" y="35"/>
                        <a:pt x="18" y="36"/>
                      </a:cubicBezTo>
                      <a:cubicBezTo>
                        <a:pt x="17" y="36"/>
                        <a:pt x="16" y="36"/>
                        <a:pt x="15" y="36"/>
                      </a:cubicBezTo>
                      <a:cubicBezTo>
                        <a:pt x="13" y="36"/>
                        <a:pt x="12" y="36"/>
                        <a:pt x="11" y="35"/>
                      </a:cubicBezTo>
                      <a:cubicBezTo>
                        <a:pt x="9" y="34"/>
                        <a:pt x="9" y="32"/>
                        <a:pt x="8" y="30"/>
                      </a:cubicBezTo>
                      <a:cubicBezTo>
                        <a:pt x="0" y="30"/>
                        <a:pt x="0" y="30"/>
                        <a:pt x="0" y="30"/>
                      </a:cubicBezTo>
                      <a:cubicBezTo>
                        <a:pt x="0" y="32"/>
                        <a:pt x="0" y="34"/>
                        <a:pt x="1" y="36"/>
                      </a:cubicBezTo>
                      <a:cubicBezTo>
                        <a:pt x="2" y="38"/>
                        <a:pt x="3" y="39"/>
                        <a:pt x="5" y="40"/>
                      </a:cubicBezTo>
                      <a:cubicBezTo>
                        <a:pt x="6" y="41"/>
                        <a:pt x="8" y="42"/>
                        <a:pt x="10" y="43"/>
                      </a:cubicBezTo>
                      <a:cubicBezTo>
                        <a:pt x="11" y="43"/>
                        <a:pt x="13" y="43"/>
                        <a:pt x="15" y="43"/>
                      </a:cubicBezTo>
                      <a:cubicBezTo>
                        <a:pt x="18" y="43"/>
                        <a:pt x="20" y="43"/>
                        <a:pt x="22" y="42"/>
                      </a:cubicBezTo>
                      <a:cubicBezTo>
                        <a:pt x="23" y="42"/>
                        <a:pt x="25" y="41"/>
                        <a:pt x="27" y="39"/>
                      </a:cubicBezTo>
                      <a:cubicBezTo>
                        <a:pt x="28" y="38"/>
                        <a:pt x="29" y="36"/>
                        <a:pt x="30" y="34"/>
                      </a:cubicBezTo>
                      <a:cubicBezTo>
                        <a:pt x="31" y="32"/>
                        <a:pt x="31" y="30"/>
                        <a:pt x="31" y="28"/>
                      </a:cubicBezTo>
                      <a:cubicBezTo>
                        <a:pt x="31" y="26"/>
                        <a:pt x="31" y="24"/>
                        <a:pt x="30" y="23"/>
                      </a:cubicBezTo>
                      <a:cubicBezTo>
                        <a:pt x="30" y="21"/>
                        <a:pt x="29" y="19"/>
                        <a:pt x="28" y="18"/>
                      </a:cubicBezTo>
                      <a:cubicBezTo>
                        <a:pt x="27" y="17"/>
                        <a:pt x="25" y="16"/>
                        <a:pt x="24" y="15"/>
                      </a:cubicBezTo>
                      <a:cubicBezTo>
                        <a:pt x="22" y="14"/>
                        <a:pt x="20" y="14"/>
                        <a:pt x="18" y="14"/>
                      </a:cubicBezTo>
                      <a:cubicBezTo>
                        <a:pt x="16" y="14"/>
                        <a:pt x="15" y="14"/>
                        <a:pt x="14" y="14"/>
                      </a:cubicBezTo>
                      <a:cubicBezTo>
                        <a:pt x="12" y="15"/>
                        <a:pt x="11" y="16"/>
                        <a:pt x="10" y="17"/>
                      </a:cubicBezTo>
                      <a:cubicBezTo>
                        <a:pt x="10" y="17"/>
                        <a:pt x="10" y="17"/>
                        <a:pt x="10" y="17"/>
                      </a:cubicBezTo>
                      <a:cubicBezTo>
                        <a:pt x="11" y="7"/>
                        <a:pt x="11" y="7"/>
                        <a:pt x="11" y="7"/>
                      </a:cubicBezTo>
                      <a:cubicBezTo>
                        <a:pt x="29" y="7"/>
                        <a:pt x="29" y="7"/>
                        <a:pt x="29" y="7"/>
                      </a:cubicBezTo>
                      <a:cubicBezTo>
                        <a:pt x="29" y="0"/>
                        <a:pt x="29" y="0"/>
                        <a:pt x="29" y="0"/>
                      </a:cubicBezTo>
                      <a:cubicBezTo>
                        <a:pt x="5" y="0"/>
                        <a:pt x="5" y="0"/>
                        <a:pt x="5" y="0"/>
                      </a:cubicBezTo>
                      <a:cubicBezTo>
                        <a:pt x="1" y="24"/>
                        <a:pt x="1" y="24"/>
                        <a:pt x="1" y="24"/>
                      </a:cubicBezTo>
                      <a:cubicBezTo>
                        <a:pt x="9" y="24"/>
                        <a:pt x="9" y="24"/>
                        <a:pt x="9" y="24"/>
                      </a:cubicBezTo>
                      <a:cubicBezTo>
                        <a:pt x="10" y="22"/>
                        <a:pt x="11" y="22"/>
                        <a:pt x="12" y="21"/>
                      </a:cubicBezTo>
                      <a:cubicBezTo>
                        <a:pt x="13" y="21"/>
                        <a:pt x="14" y="20"/>
                        <a:pt x="15" y="20"/>
                      </a:cubicBezTo>
                      <a:cubicBezTo>
                        <a:pt x="16" y="20"/>
                        <a:pt x="18" y="20"/>
                        <a:pt x="18" y="21"/>
                      </a:cubicBezTo>
                      <a:cubicBezTo>
                        <a:pt x="19" y="21"/>
                        <a:pt x="20" y="22"/>
                        <a:pt x="21" y="23"/>
                      </a:cubicBezTo>
                      <a:cubicBezTo>
                        <a:pt x="21" y="23"/>
                        <a:pt x="22" y="24"/>
                        <a:pt x="22" y="25"/>
                      </a:cubicBezTo>
                      <a:cubicBezTo>
                        <a:pt x="23" y="26"/>
                        <a:pt x="23" y="27"/>
                        <a:pt x="23" y="28"/>
                      </a:cubicBezTo>
                      <a:cubicBezTo>
                        <a:pt x="23" y="29"/>
                        <a:pt x="22" y="30"/>
                        <a:pt x="22" y="31"/>
                      </a:cubicBezTo>
                      <a:cubicBezTo>
                        <a:pt x="22" y="32"/>
                        <a:pt x="21" y="33"/>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en-US" sz="1200">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endParaRPr>
                </a:p>
              </p:txBody>
            </p:sp>
            <p:sp>
              <p:nvSpPr>
                <p:cNvPr id="39" name="Freeform 106"/>
                <p:cNvSpPr/>
                <p:nvPr/>
              </p:nvSpPr>
              <p:spPr bwMode="auto">
                <a:xfrm>
                  <a:off x="10474588" y="1154733"/>
                  <a:ext cx="34301" cy="59653"/>
                </a:xfrm>
                <a:custGeom>
                  <a:avLst/>
                  <a:gdLst>
                    <a:gd name="T0" fmla="*/ 3 w 16"/>
                    <a:gd name="T1" fmla="*/ 28 h 28"/>
                    <a:gd name="T2" fmla="*/ 13 w 16"/>
                    <a:gd name="T3" fmla="*/ 28 h 28"/>
                    <a:gd name="T4" fmla="*/ 16 w 16"/>
                    <a:gd name="T5" fmla="*/ 25 h 28"/>
                    <a:gd name="T6" fmla="*/ 16 w 16"/>
                    <a:gd name="T7" fmla="*/ 3 h 28"/>
                    <a:gd name="T8" fmla="*/ 13 w 16"/>
                    <a:gd name="T9" fmla="*/ 0 h 28"/>
                    <a:gd name="T10" fmla="*/ 3 w 16"/>
                    <a:gd name="T11" fmla="*/ 0 h 28"/>
                    <a:gd name="T12" fmla="*/ 0 w 16"/>
                    <a:gd name="T13" fmla="*/ 3 h 28"/>
                    <a:gd name="T14" fmla="*/ 0 w 16"/>
                    <a:gd name="T15" fmla="*/ 25 h 28"/>
                    <a:gd name="T16" fmla="*/ 3 w 1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3" y="28"/>
                      </a:moveTo>
                      <a:cubicBezTo>
                        <a:pt x="13" y="28"/>
                        <a:pt x="13" y="28"/>
                        <a:pt x="13" y="28"/>
                      </a:cubicBezTo>
                      <a:cubicBezTo>
                        <a:pt x="14" y="28"/>
                        <a:pt x="16" y="27"/>
                        <a:pt x="16" y="25"/>
                      </a:cubicBezTo>
                      <a:cubicBezTo>
                        <a:pt x="16" y="3"/>
                        <a:pt x="16" y="3"/>
                        <a:pt x="16" y="3"/>
                      </a:cubicBezTo>
                      <a:cubicBezTo>
                        <a:pt x="16" y="2"/>
                        <a:pt x="14" y="0"/>
                        <a:pt x="13" y="0"/>
                      </a:cubicBezTo>
                      <a:cubicBezTo>
                        <a:pt x="3" y="0"/>
                        <a:pt x="3" y="0"/>
                        <a:pt x="3" y="0"/>
                      </a:cubicBezTo>
                      <a:cubicBezTo>
                        <a:pt x="1" y="0"/>
                        <a:pt x="0" y="2"/>
                        <a:pt x="0" y="3"/>
                      </a:cubicBezTo>
                      <a:cubicBezTo>
                        <a:pt x="0" y="25"/>
                        <a:pt x="0" y="25"/>
                        <a:pt x="0" y="25"/>
                      </a:cubicBezTo>
                      <a:cubicBezTo>
                        <a:pt x="0" y="27"/>
                        <a:pt x="1" y="28"/>
                        <a:pt x="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en-US" sz="1200">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endParaRPr>
                </a:p>
              </p:txBody>
            </p:sp>
            <p:sp>
              <p:nvSpPr>
                <p:cNvPr id="40" name="Freeform 107"/>
                <p:cNvSpPr/>
                <p:nvPr/>
              </p:nvSpPr>
              <p:spPr bwMode="auto">
                <a:xfrm>
                  <a:off x="10628195" y="1154733"/>
                  <a:ext cx="34301" cy="59653"/>
                </a:xfrm>
                <a:custGeom>
                  <a:avLst/>
                  <a:gdLst>
                    <a:gd name="T0" fmla="*/ 3 w 16"/>
                    <a:gd name="T1" fmla="*/ 28 h 28"/>
                    <a:gd name="T2" fmla="*/ 13 w 16"/>
                    <a:gd name="T3" fmla="*/ 28 h 28"/>
                    <a:gd name="T4" fmla="*/ 16 w 16"/>
                    <a:gd name="T5" fmla="*/ 25 h 28"/>
                    <a:gd name="T6" fmla="*/ 16 w 16"/>
                    <a:gd name="T7" fmla="*/ 3 h 28"/>
                    <a:gd name="T8" fmla="*/ 13 w 16"/>
                    <a:gd name="T9" fmla="*/ 0 h 28"/>
                    <a:gd name="T10" fmla="*/ 3 w 16"/>
                    <a:gd name="T11" fmla="*/ 0 h 28"/>
                    <a:gd name="T12" fmla="*/ 0 w 16"/>
                    <a:gd name="T13" fmla="*/ 3 h 28"/>
                    <a:gd name="T14" fmla="*/ 0 w 16"/>
                    <a:gd name="T15" fmla="*/ 25 h 28"/>
                    <a:gd name="T16" fmla="*/ 3 w 1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3" y="28"/>
                      </a:moveTo>
                      <a:cubicBezTo>
                        <a:pt x="13" y="28"/>
                        <a:pt x="13" y="28"/>
                        <a:pt x="13" y="28"/>
                      </a:cubicBezTo>
                      <a:cubicBezTo>
                        <a:pt x="14" y="28"/>
                        <a:pt x="16" y="27"/>
                        <a:pt x="16" y="25"/>
                      </a:cubicBezTo>
                      <a:cubicBezTo>
                        <a:pt x="16" y="3"/>
                        <a:pt x="16" y="3"/>
                        <a:pt x="16" y="3"/>
                      </a:cubicBezTo>
                      <a:cubicBezTo>
                        <a:pt x="16" y="2"/>
                        <a:pt x="14" y="0"/>
                        <a:pt x="13" y="0"/>
                      </a:cubicBezTo>
                      <a:cubicBezTo>
                        <a:pt x="3" y="0"/>
                        <a:pt x="3" y="0"/>
                        <a:pt x="3" y="0"/>
                      </a:cubicBezTo>
                      <a:cubicBezTo>
                        <a:pt x="1" y="0"/>
                        <a:pt x="0" y="2"/>
                        <a:pt x="0" y="3"/>
                      </a:cubicBezTo>
                      <a:cubicBezTo>
                        <a:pt x="0" y="25"/>
                        <a:pt x="0" y="25"/>
                        <a:pt x="0" y="25"/>
                      </a:cubicBezTo>
                      <a:cubicBezTo>
                        <a:pt x="0" y="27"/>
                        <a:pt x="1" y="28"/>
                        <a:pt x="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en-US" sz="1200">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endParaRPr>
                </a:p>
              </p:txBody>
            </p:sp>
            <p:sp>
              <p:nvSpPr>
                <p:cNvPr id="41" name="Freeform 108"/>
                <p:cNvSpPr>
                  <a:spLocks noEditPoints="1"/>
                </p:cNvSpPr>
                <p:nvPr/>
              </p:nvSpPr>
              <p:spPr bwMode="auto">
                <a:xfrm>
                  <a:off x="10420901" y="1178594"/>
                  <a:ext cx="295282" cy="263965"/>
                </a:xfrm>
                <a:custGeom>
                  <a:avLst/>
                  <a:gdLst>
                    <a:gd name="T0" fmla="*/ 121 w 137"/>
                    <a:gd name="T1" fmla="*/ 0 h 122"/>
                    <a:gd name="T2" fmla="*/ 117 w 137"/>
                    <a:gd name="T3" fmla="*/ 0 h 122"/>
                    <a:gd name="T4" fmla="*/ 117 w 137"/>
                    <a:gd name="T5" fmla="*/ 14 h 122"/>
                    <a:gd name="T6" fmla="*/ 109 w 137"/>
                    <a:gd name="T7" fmla="*/ 23 h 122"/>
                    <a:gd name="T8" fmla="*/ 99 w 137"/>
                    <a:gd name="T9" fmla="*/ 23 h 122"/>
                    <a:gd name="T10" fmla="*/ 90 w 137"/>
                    <a:gd name="T11" fmla="*/ 14 h 122"/>
                    <a:gd name="T12" fmla="*/ 90 w 137"/>
                    <a:gd name="T13" fmla="*/ 0 h 122"/>
                    <a:gd name="T14" fmla="*/ 46 w 137"/>
                    <a:gd name="T15" fmla="*/ 0 h 122"/>
                    <a:gd name="T16" fmla="*/ 46 w 137"/>
                    <a:gd name="T17" fmla="*/ 14 h 122"/>
                    <a:gd name="T18" fmla="*/ 38 w 137"/>
                    <a:gd name="T19" fmla="*/ 23 h 122"/>
                    <a:gd name="T20" fmla="*/ 28 w 137"/>
                    <a:gd name="T21" fmla="*/ 23 h 122"/>
                    <a:gd name="T22" fmla="*/ 20 w 137"/>
                    <a:gd name="T23" fmla="*/ 14 h 122"/>
                    <a:gd name="T24" fmla="*/ 20 w 137"/>
                    <a:gd name="T25" fmla="*/ 0 h 122"/>
                    <a:gd name="T26" fmla="*/ 16 w 137"/>
                    <a:gd name="T27" fmla="*/ 0 h 122"/>
                    <a:gd name="T28" fmla="*/ 0 w 137"/>
                    <a:gd name="T29" fmla="*/ 16 h 122"/>
                    <a:gd name="T30" fmla="*/ 0 w 137"/>
                    <a:gd name="T31" fmla="*/ 46 h 122"/>
                    <a:gd name="T32" fmla="*/ 0 w 137"/>
                    <a:gd name="T33" fmla="*/ 106 h 122"/>
                    <a:gd name="T34" fmla="*/ 16 w 137"/>
                    <a:gd name="T35" fmla="*/ 122 h 122"/>
                    <a:gd name="T36" fmla="*/ 121 w 137"/>
                    <a:gd name="T37" fmla="*/ 122 h 122"/>
                    <a:gd name="T38" fmla="*/ 137 w 137"/>
                    <a:gd name="T39" fmla="*/ 106 h 122"/>
                    <a:gd name="T40" fmla="*/ 137 w 137"/>
                    <a:gd name="T41" fmla="*/ 46 h 122"/>
                    <a:gd name="T42" fmla="*/ 137 w 137"/>
                    <a:gd name="T43" fmla="*/ 16 h 122"/>
                    <a:gd name="T44" fmla="*/ 121 w 137"/>
                    <a:gd name="T45" fmla="*/ 0 h 122"/>
                    <a:gd name="T46" fmla="*/ 127 w 137"/>
                    <a:gd name="T47" fmla="*/ 106 h 122"/>
                    <a:gd name="T48" fmla="*/ 121 w 137"/>
                    <a:gd name="T49" fmla="*/ 112 h 122"/>
                    <a:gd name="T50" fmla="*/ 16 w 137"/>
                    <a:gd name="T51" fmla="*/ 112 h 122"/>
                    <a:gd name="T52" fmla="*/ 10 w 137"/>
                    <a:gd name="T53" fmla="*/ 106 h 122"/>
                    <a:gd name="T54" fmla="*/ 10 w 137"/>
                    <a:gd name="T55" fmla="*/ 46 h 122"/>
                    <a:gd name="T56" fmla="*/ 127 w 137"/>
                    <a:gd name="T57" fmla="*/ 46 h 122"/>
                    <a:gd name="T58" fmla="*/ 127 w 137"/>
                    <a:gd name="T5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22">
                      <a:moveTo>
                        <a:pt x="121" y="0"/>
                      </a:moveTo>
                      <a:cubicBezTo>
                        <a:pt x="117" y="0"/>
                        <a:pt x="117" y="0"/>
                        <a:pt x="117" y="0"/>
                      </a:cubicBezTo>
                      <a:cubicBezTo>
                        <a:pt x="117" y="14"/>
                        <a:pt x="117" y="14"/>
                        <a:pt x="117" y="14"/>
                      </a:cubicBezTo>
                      <a:cubicBezTo>
                        <a:pt x="117" y="19"/>
                        <a:pt x="113" y="23"/>
                        <a:pt x="109" y="23"/>
                      </a:cubicBezTo>
                      <a:cubicBezTo>
                        <a:pt x="99" y="23"/>
                        <a:pt x="99" y="23"/>
                        <a:pt x="99" y="23"/>
                      </a:cubicBezTo>
                      <a:cubicBezTo>
                        <a:pt x="94" y="23"/>
                        <a:pt x="90" y="19"/>
                        <a:pt x="90" y="14"/>
                      </a:cubicBezTo>
                      <a:cubicBezTo>
                        <a:pt x="90" y="0"/>
                        <a:pt x="90" y="0"/>
                        <a:pt x="90" y="0"/>
                      </a:cubicBezTo>
                      <a:cubicBezTo>
                        <a:pt x="46" y="0"/>
                        <a:pt x="46" y="0"/>
                        <a:pt x="46" y="0"/>
                      </a:cubicBezTo>
                      <a:cubicBezTo>
                        <a:pt x="46" y="14"/>
                        <a:pt x="46" y="14"/>
                        <a:pt x="46" y="14"/>
                      </a:cubicBezTo>
                      <a:cubicBezTo>
                        <a:pt x="46" y="19"/>
                        <a:pt x="42" y="23"/>
                        <a:pt x="38" y="23"/>
                      </a:cubicBezTo>
                      <a:cubicBezTo>
                        <a:pt x="28" y="23"/>
                        <a:pt x="28" y="23"/>
                        <a:pt x="28" y="23"/>
                      </a:cubicBezTo>
                      <a:cubicBezTo>
                        <a:pt x="23" y="23"/>
                        <a:pt x="20" y="19"/>
                        <a:pt x="20" y="14"/>
                      </a:cubicBezTo>
                      <a:cubicBezTo>
                        <a:pt x="20" y="0"/>
                        <a:pt x="20" y="0"/>
                        <a:pt x="20" y="0"/>
                      </a:cubicBezTo>
                      <a:cubicBezTo>
                        <a:pt x="16" y="0"/>
                        <a:pt x="16" y="0"/>
                        <a:pt x="16" y="0"/>
                      </a:cubicBezTo>
                      <a:cubicBezTo>
                        <a:pt x="7" y="0"/>
                        <a:pt x="0" y="7"/>
                        <a:pt x="0" y="16"/>
                      </a:cubicBezTo>
                      <a:cubicBezTo>
                        <a:pt x="0" y="46"/>
                        <a:pt x="0" y="46"/>
                        <a:pt x="0" y="46"/>
                      </a:cubicBezTo>
                      <a:cubicBezTo>
                        <a:pt x="0" y="106"/>
                        <a:pt x="0" y="106"/>
                        <a:pt x="0" y="106"/>
                      </a:cubicBezTo>
                      <a:cubicBezTo>
                        <a:pt x="0" y="115"/>
                        <a:pt x="7" y="122"/>
                        <a:pt x="16" y="122"/>
                      </a:cubicBezTo>
                      <a:cubicBezTo>
                        <a:pt x="121" y="122"/>
                        <a:pt x="121" y="122"/>
                        <a:pt x="121" y="122"/>
                      </a:cubicBezTo>
                      <a:cubicBezTo>
                        <a:pt x="129" y="122"/>
                        <a:pt x="137" y="115"/>
                        <a:pt x="137" y="106"/>
                      </a:cubicBezTo>
                      <a:cubicBezTo>
                        <a:pt x="137" y="46"/>
                        <a:pt x="137" y="46"/>
                        <a:pt x="137" y="46"/>
                      </a:cubicBezTo>
                      <a:cubicBezTo>
                        <a:pt x="137" y="16"/>
                        <a:pt x="137" y="16"/>
                        <a:pt x="137" y="16"/>
                      </a:cubicBezTo>
                      <a:cubicBezTo>
                        <a:pt x="137" y="7"/>
                        <a:pt x="129" y="0"/>
                        <a:pt x="121" y="0"/>
                      </a:cubicBezTo>
                      <a:close/>
                      <a:moveTo>
                        <a:pt x="127" y="106"/>
                      </a:moveTo>
                      <a:cubicBezTo>
                        <a:pt x="127" y="109"/>
                        <a:pt x="124" y="112"/>
                        <a:pt x="121" y="112"/>
                      </a:cubicBezTo>
                      <a:cubicBezTo>
                        <a:pt x="16" y="112"/>
                        <a:pt x="16" y="112"/>
                        <a:pt x="16" y="112"/>
                      </a:cubicBezTo>
                      <a:cubicBezTo>
                        <a:pt x="13" y="112"/>
                        <a:pt x="10" y="109"/>
                        <a:pt x="10" y="106"/>
                      </a:cubicBezTo>
                      <a:cubicBezTo>
                        <a:pt x="10" y="46"/>
                        <a:pt x="10" y="46"/>
                        <a:pt x="10" y="46"/>
                      </a:cubicBezTo>
                      <a:cubicBezTo>
                        <a:pt x="127" y="46"/>
                        <a:pt x="127" y="46"/>
                        <a:pt x="127" y="46"/>
                      </a:cubicBezTo>
                      <a:lnTo>
                        <a:pt x="127"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p>
                  <a:endParaRPr lang="en-US" sz="1200">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endParaRPr>
                </a:p>
              </p:txBody>
            </p:sp>
          </p:grpSp>
          <p:sp>
            <p:nvSpPr>
              <p:cNvPr id="42" name="任意多边形 41"/>
              <p:cNvSpPr/>
              <p:nvPr>
                <p:custDataLst>
                  <p:tags r:id="rId1"/>
                </p:custDataLst>
              </p:nvPr>
            </p:nvSpPr>
            <p:spPr>
              <a:xfrm>
                <a:off x="3085" y="4472"/>
                <a:ext cx="10748" cy="1927"/>
              </a:xfrm>
              <a:custGeom>
                <a:avLst/>
                <a:gdLst>
                  <a:gd name="connsiteX0" fmla="*/ 0 w 7013359"/>
                  <a:gd name="connsiteY0" fmla="*/ 1420427 h 1420427"/>
                  <a:gd name="connsiteX1" fmla="*/ 1420427 w 7013359"/>
                  <a:gd name="connsiteY1" fmla="*/ 790113 h 1420427"/>
                  <a:gd name="connsiteX2" fmla="*/ 7013359 w 7013359"/>
                  <a:gd name="connsiteY2" fmla="*/ 0 h 1420427"/>
                  <a:gd name="connsiteX3" fmla="*/ 7013359 w 7013359"/>
                  <a:gd name="connsiteY3" fmla="*/ 0 h 1420427"/>
                  <a:gd name="connsiteX0-1" fmla="*/ 0 w 7013359"/>
                  <a:gd name="connsiteY0-2" fmla="*/ 1420427 h 1420427"/>
                  <a:gd name="connsiteX1-3" fmla="*/ 1313894 w 7013359"/>
                  <a:gd name="connsiteY1-4" fmla="*/ 878889 h 1420427"/>
                  <a:gd name="connsiteX2-5" fmla="*/ 7013359 w 7013359"/>
                  <a:gd name="connsiteY2-6" fmla="*/ 0 h 1420427"/>
                  <a:gd name="connsiteX3-7" fmla="*/ 7013359 w 7013359"/>
                  <a:gd name="connsiteY3-8" fmla="*/ 0 h 1420427"/>
                  <a:gd name="connsiteX0-9" fmla="*/ 0 w 7013359"/>
                  <a:gd name="connsiteY0-10" fmla="*/ 1420427 h 1420427"/>
                  <a:gd name="connsiteX1-11" fmla="*/ 1313894 w 7013359"/>
                  <a:gd name="connsiteY1-12" fmla="*/ 878889 h 1420427"/>
                  <a:gd name="connsiteX2-13" fmla="*/ 7013359 w 7013359"/>
                  <a:gd name="connsiteY2-14" fmla="*/ 0 h 1420427"/>
                  <a:gd name="connsiteX3-15" fmla="*/ 7013359 w 7013359"/>
                  <a:gd name="connsiteY3-16" fmla="*/ 0 h 1420427"/>
                  <a:gd name="connsiteX0-17" fmla="*/ 0 w 7013359"/>
                  <a:gd name="connsiteY0-18" fmla="*/ 1420427 h 1420427"/>
                  <a:gd name="connsiteX1-19" fmla="*/ 1313894 w 7013359"/>
                  <a:gd name="connsiteY1-20" fmla="*/ 878889 h 1420427"/>
                  <a:gd name="connsiteX2-21" fmla="*/ 2840854 w 7013359"/>
                  <a:gd name="connsiteY2-22" fmla="*/ 701336 h 1420427"/>
                  <a:gd name="connsiteX3-23" fmla="*/ 7013359 w 7013359"/>
                  <a:gd name="connsiteY3-24" fmla="*/ 0 h 1420427"/>
                  <a:gd name="connsiteX4" fmla="*/ 7013359 w 7013359"/>
                  <a:gd name="connsiteY4" fmla="*/ 0 h 1420427"/>
                  <a:gd name="connsiteX0-25" fmla="*/ 0 w 7013359"/>
                  <a:gd name="connsiteY0-26" fmla="*/ 1420427 h 1420427"/>
                  <a:gd name="connsiteX1-27" fmla="*/ 1313894 w 7013359"/>
                  <a:gd name="connsiteY1-28" fmla="*/ 878889 h 1420427"/>
                  <a:gd name="connsiteX2-29" fmla="*/ 2974019 w 7013359"/>
                  <a:gd name="connsiteY2-30" fmla="*/ 1127464 h 1420427"/>
                  <a:gd name="connsiteX3-31" fmla="*/ 7013359 w 7013359"/>
                  <a:gd name="connsiteY3-32" fmla="*/ 0 h 1420427"/>
                  <a:gd name="connsiteX4-33" fmla="*/ 7013359 w 7013359"/>
                  <a:gd name="connsiteY4-34" fmla="*/ 0 h 1420427"/>
                  <a:gd name="connsiteX0-35" fmla="*/ 0 w 7013359"/>
                  <a:gd name="connsiteY0-36" fmla="*/ 1420427 h 1420427"/>
                  <a:gd name="connsiteX1-37" fmla="*/ 1313894 w 7013359"/>
                  <a:gd name="connsiteY1-38" fmla="*/ 878889 h 1420427"/>
                  <a:gd name="connsiteX2-39" fmla="*/ 2974019 w 7013359"/>
                  <a:gd name="connsiteY2-40" fmla="*/ 1127464 h 1420427"/>
                  <a:gd name="connsiteX3-41" fmla="*/ 4429957 w 7013359"/>
                  <a:gd name="connsiteY3-42" fmla="*/ 763480 h 1420427"/>
                  <a:gd name="connsiteX4-43" fmla="*/ 7013359 w 7013359"/>
                  <a:gd name="connsiteY4-44" fmla="*/ 0 h 1420427"/>
                  <a:gd name="connsiteX5" fmla="*/ 7013359 w 7013359"/>
                  <a:gd name="connsiteY5" fmla="*/ 0 h 1420427"/>
                  <a:gd name="connsiteX0-45" fmla="*/ 0 w 7013359"/>
                  <a:gd name="connsiteY0-46" fmla="*/ 1420427 h 1420427"/>
                  <a:gd name="connsiteX1-47" fmla="*/ 1313894 w 7013359"/>
                  <a:gd name="connsiteY1-48" fmla="*/ 878889 h 1420427"/>
                  <a:gd name="connsiteX2-49" fmla="*/ 2974019 w 7013359"/>
                  <a:gd name="connsiteY2-50" fmla="*/ 1127464 h 1420427"/>
                  <a:gd name="connsiteX3-51" fmla="*/ 4279036 w 7013359"/>
                  <a:gd name="connsiteY3-52" fmla="*/ 541538 h 1420427"/>
                  <a:gd name="connsiteX4-53" fmla="*/ 7013359 w 7013359"/>
                  <a:gd name="connsiteY4-54" fmla="*/ 0 h 1420427"/>
                  <a:gd name="connsiteX5-55" fmla="*/ 7013359 w 7013359"/>
                  <a:gd name="connsiteY5-56" fmla="*/ 0 h 1420427"/>
                  <a:gd name="connsiteX0-57" fmla="*/ 0 w 7013359"/>
                  <a:gd name="connsiteY0-58" fmla="*/ 1420427 h 1420427"/>
                  <a:gd name="connsiteX1-59" fmla="*/ 1313894 w 7013359"/>
                  <a:gd name="connsiteY1-60" fmla="*/ 878889 h 1420427"/>
                  <a:gd name="connsiteX2-61" fmla="*/ 2974019 w 7013359"/>
                  <a:gd name="connsiteY2-62" fmla="*/ 1127464 h 1420427"/>
                  <a:gd name="connsiteX3-63" fmla="*/ 4243525 w 7013359"/>
                  <a:gd name="connsiteY3-64" fmla="*/ 523783 h 1420427"/>
                  <a:gd name="connsiteX4-65" fmla="*/ 7013359 w 7013359"/>
                  <a:gd name="connsiteY4-66" fmla="*/ 0 h 1420427"/>
                  <a:gd name="connsiteX5-67" fmla="*/ 7013359 w 7013359"/>
                  <a:gd name="connsiteY5-68" fmla="*/ 0 h 1420427"/>
                  <a:gd name="connsiteX0-69" fmla="*/ 0 w 7013359"/>
                  <a:gd name="connsiteY0-70" fmla="*/ 1420427 h 1420427"/>
                  <a:gd name="connsiteX1-71" fmla="*/ 1313894 w 7013359"/>
                  <a:gd name="connsiteY1-72" fmla="*/ 878889 h 1420427"/>
                  <a:gd name="connsiteX2-73" fmla="*/ 2974019 w 7013359"/>
                  <a:gd name="connsiteY2-74" fmla="*/ 1127464 h 1420427"/>
                  <a:gd name="connsiteX3-75" fmla="*/ 4243525 w 7013359"/>
                  <a:gd name="connsiteY3-76" fmla="*/ 523783 h 1420427"/>
                  <a:gd name="connsiteX4-77" fmla="*/ 5690586 w 7013359"/>
                  <a:gd name="connsiteY4-78" fmla="*/ 221942 h 1420427"/>
                  <a:gd name="connsiteX5-79" fmla="*/ 7013359 w 7013359"/>
                  <a:gd name="connsiteY5-80" fmla="*/ 0 h 1420427"/>
                  <a:gd name="connsiteX6" fmla="*/ 7013359 w 7013359"/>
                  <a:gd name="connsiteY6" fmla="*/ 0 h 1420427"/>
                  <a:gd name="connsiteX0-81" fmla="*/ 0 w 7013359"/>
                  <a:gd name="connsiteY0-82" fmla="*/ 1420427 h 1420427"/>
                  <a:gd name="connsiteX1-83" fmla="*/ 1313894 w 7013359"/>
                  <a:gd name="connsiteY1-84" fmla="*/ 878889 h 1420427"/>
                  <a:gd name="connsiteX2-85" fmla="*/ 2974019 w 7013359"/>
                  <a:gd name="connsiteY2-86" fmla="*/ 1127464 h 1420427"/>
                  <a:gd name="connsiteX3-87" fmla="*/ 4243525 w 7013359"/>
                  <a:gd name="connsiteY3-88" fmla="*/ 523783 h 1420427"/>
                  <a:gd name="connsiteX4-89" fmla="*/ 5734974 w 7013359"/>
                  <a:gd name="connsiteY4-90" fmla="*/ 346229 h 1420427"/>
                  <a:gd name="connsiteX5-91" fmla="*/ 7013359 w 7013359"/>
                  <a:gd name="connsiteY5-92" fmla="*/ 0 h 1420427"/>
                  <a:gd name="connsiteX6-93" fmla="*/ 7013359 w 7013359"/>
                  <a:gd name="connsiteY6-94" fmla="*/ 0 h 1420427"/>
                  <a:gd name="connsiteX0-95" fmla="*/ 0 w 7013359"/>
                  <a:gd name="connsiteY0-96" fmla="*/ 1420427 h 1420427"/>
                  <a:gd name="connsiteX1-97" fmla="*/ 1313894 w 7013359"/>
                  <a:gd name="connsiteY1-98" fmla="*/ 878889 h 1420427"/>
                  <a:gd name="connsiteX2-99" fmla="*/ 2974019 w 7013359"/>
                  <a:gd name="connsiteY2-100" fmla="*/ 1127464 h 1420427"/>
                  <a:gd name="connsiteX3-101" fmla="*/ 4243525 w 7013359"/>
                  <a:gd name="connsiteY3-102" fmla="*/ 523783 h 1420427"/>
                  <a:gd name="connsiteX4-103" fmla="*/ 5734974 w 7013359"/>
                  <a:gd name="connsiteY4-104" fmla="*/ 346229 h 1420427"/>
                  <a:gd name="connsiteX5-105" fmla="*/ 7013359 w 7013359"/>
                  <a:gd name="connsiteY5-106" fmla="*/ 0 h 1420427"/>
                  <a:gd name="connsiteX6-107" fmla="*/ 7013359 w 7013359"/>
                  <a:gd name="connsiteY6-108" fmla="*/ 0 h 1420427"/>
                  <a:gd name="connsiteX0-109" fmla="*/ 0 w 7013359"/>
                  <a:gd name="connsiteY0-110" fmla="*/ 1420427 h 1420427"/>
                  <a:gd name="connsiteX1-111" fmla="*/ 1340527 w 7013359"/>
                  <a:gd name="connsiteY1-112" fmla="*/ 887766 h 1420427"/>
                  <a:gd name="connsiteX2-113" fmla="*/ 2974019 w 7013359"/>
                  <a:gd name="connsiteY2-114" fmla="*/ 1127464 h 1420427"/>
                  <a:gd name="connsiteX3-115" fmla="*/ 4243525 w 7013359"/>
                  <a:gd name="connsiteY3-116" fmla="*/ 523783 h 1420427"/>
                  <a:gd name="connsiteX4-117" fmla="*/ 5734974 w 7013359"/>
                  <a:gd name="connsiteY4-118" fmla="*/ 346229 h 1420427"/>
                  <a:gd name="connsiteX5-119" fmla="*/ 7013359 w 7013359"/>
                  <a:gd name="connsiteY5-120" fmla="*/ 0 h 1420427"/>
                  <a:gd name="connsiteX6-121" fmla="*/ 7013359 w 7013359"/>
                  <a:gd name="connsiteY6-122" fmla="*/ 0 h 1420427"/>
                  <a:gd name="connsiteX0-123" fmla="*/ 0 w 7013359"/>
                  <a:gd name="connsiteY0-124" fmla="*/ 1420427 h 1420427"/>
                  <a:gd name="connsiteX1-125" fmla="*/ 1340527 w 7013359"/>
                  <a:gd name="connsiteY1-126" fmla="*/ 887766 h 1420427"/>
                  <a:gd name="connsiteX2-127" fmla="*/ 2807332 w 7013359"/>
                  <a:gd name="connsiteY2-128" fmla="*/ 1132227 h 1420427"/>
                  <a:gd name="connsiteX3-129" fmla="*/ 4243525 w 7013359"/>
                  <a:gd name="connsiteY3-130" fmla="*/ 523783 h 1420427"/>
                  <a:gd name="connsiteX4-131" fmla="*/ 5734974 w 7013359"/>
                  <a:gd name="connsiteY4-132" fmla="*/ 346229 h 1420427"/>
                  <a:gd name="connsiteX5-133" fmla="*/ 7013359 w 7013359"/>
                  <a:gd name="connsiteY5-134" fmla="*/ 0 h 1420427"/>
                  <a:gd name="connsiteX6-135" fmla="*/ 7013359 w 7013359"/>
                  <a:gd name="connsiteY6-136" fmla="*/ 0 h 1420427"/>
                  <a:gd name="connsiteX0-137" fmla="*/ 0 w 7013359"/>
                  <a:gd name="connsiteY0-138" fmla="*/ 1420427 h 1420427"/>
                  <a:gd name="connsiteX1-139" fmla="*/ 1340527 w 7013359"/>
                  <a:gd name="connsiteY1-140" fmla="*/ 887766 h 1420427"/>
                  <a:gd name="connsiteX2-141" fmla="*/ 2807332 w 7013359"/>
                  <a:gd name="connsiteY2-142" fmla="*/ 1132227 h 1420427"/>
                  <a:gd name="connsiteX3-143" fmla="*/ 4281625 w 7013359"/>
                  <a:gd name="connsiteY3-144" fmla="*/ 533308 h 1420427"/>
                  <a:gd name="connsiteX4-145" fmla="*/ 5734974 w 7013359"/>
                  <a:gd name="connsiteY4-146" fmla="*/ 346229 h 1420427"/>
                  <a:gd name="connsiteX5-147" fmla="*/ 7013359 w 7013359"/>
                  <a:gd name="connsiteY5-148" fmla="*/ 0 h 1420427"/>
                  <a:gd name="connsiteX6-149" fmla="*/ 7013359 w 7013359"/>
                  <a:gd name="connsiteY6-150" fmla="*/ 0 h 1420427"/>
                  <a:gd name="connsiteX0-151" fmla="*/ 0 w 7013359"/>
                  <a:gd name="connsiteY0-152" fmla="*/ 1420427 h 1420427"/>
                  <a:gd name="connsiteX1-153" fmla="*/ 1340527 w 7013359"/>
                  <a:gd name="connsiteY1-154" fmla="*/ 887766 h 1420427"/>
                  <a:gd name="connsiteX2-155" fmla="*/ 2807332 w 7013359"/>
                  <a:gd name="connsiteY2-156" fmla="*/ 1132227 h 1420427"/>
                  <a:gd name="connsiteX3-157" fmla="*/ 4281625 w 7013359"/>
                  <a:gd name="connsiteY3-158" fmla="*/ 533308 h 1420427"/>
                  <a:gd name="connsiteX4-159" fmla="*/ 5734974 w 7013359"/>
                  <a:gd name="connsiteY4-160" fmla="*/ 346229 h 1420427"/>
                  <a:gd name="connsiteX5-161" fmla="*/ 7013359 w 7013359"/>
                  <a:gd name="connsiteY5-162" fmla="*/ 0 h 1420427"/>
                  <a:gd name="connsiteX6-163" fmla="*/ 7013359 w 7013359"/>
                  <a:gd name="connsiteY6-164" fmla="*/ 0 h 1420427"/>
                  <a:gd name="connsiteX0-165" fmla="*/ 0 w 7013359"/>
                  <a:gd name="connsiteY0-166" fmla="*/ 1420427 h 1420427"/>
                  <a:gd name="connsiteX1-167" fmla="*/ 1340527 w 7013359"/>
                  <a:gd name="connsiteY1-168" fmla="*/ 887766 h 1420427"/>
                  <a:gd name="connsiteX2-169" fmla="*/ 2807332 w 7013359"/>
                  <a:gd name="connsiteY2-170" fmla="*/ 1132227 h 1420427"/>
                  <a:gd name="connsiteX3-171" fmla="*/ 4262575 w 7013359"/>
                  <a:gd name="connsiteY3-172" fmla="*/ 538070 h 1420427"/>
                  <a:gd name="connsiteX4-173" fmla="*/ 5734974 w 7013359"/>
                  <a:gd name="connsiteY4-174" fmla="*/ 346229 h 1420427"/>
                  <a:gd name="connsiteX5-175" fmla="*/ 7013359 w 7013359"/>
                  <a:gd name="connsiteY5-176" fmla="*/ 0 h 1420427"/>
                  <a:gd name="connsiteX6-177" fmla="*/ 7013359 w 7013359"/>
                  <a:gd name="connsiteY6-178" fmla="*/ 0 h 1420427"/>
                  <a:gd name="connsiteX0-179" fmla="*/ 0 w 7013359"/>
                  <a:gd name="connsiteY0-180" fmla="*/ 1420427 h 1420427"/>
                  <a:gd name="connsiteX1-181" fmla="*/ 1340527 w 7013359"/>
                  <a:gd name="connsiteY1-182" fmla="*/ 887766 h 1420427"/>
                  <a:gd name="connsiteX2-183" fmla="*/ 2807332 w 7013359"/>
                  <a:gd name="connsiteY2-184" fmla="*/ 1132227 h 1420427"/>
                  <a:gd name="connsiteX3-185" fmla="*/ 4276863 w 7013359"/>
                  <a:gd name="connsiteY3-186" fmla="*/ 530927 h 1420427"/>
                  <a:gd name="connsiteX4-187" fmla="*/ 5734974 w 7013359"/>
                  <a:gd name="connsiteY4-188" fmla="*/ 346229 h 1420427"/>
                  <a:gd name="connsiteX5-189" fmla="*/ 7013359 w 7013359"/>
                  <a:gd name="connsiteY5-190" fmla="*/ 0 h 1420427"/>
                  <a:gd name="connsiteX6-191" fmla="*/ 7013359 w 7013359"/>
                  <a:gd name="connsiteY6-192" fmla="*/ 0 h 1420427"/>
                  <a:gd name="connsiteX0-193" fmla="*/ 0 w 7013359"/>
                  <a:gd name="connsiteY0-194" fmla="*/ 1420427 h 1420427"/>
                  <a:gd name="connsiteX1-195" fmla="*/ 1340527 w 7013359"/>
                  <a:gd name="connsiteY1-196" fmla="*/ 887766 h 1420427"/>
                  <a:gd name="connsiteX2-197" fmla="*/ 2807332 w 7013359"/>
                  <a:gd name="connsiteY2-198" fmla="*/ 1132227 h 1420427"/>
                  <a:gd name="connsiteX3-199" fmla="*/ 4276863 w 7013359"/>
                  <a:gd name="connsiteY3-200" fmla="*/ 530927 h 1420427"/>
                  <a:gd name="connsiteX4-201" fmla="*/ 5734974 w 7013359"/>
                  <a:gd name="connsiteY4-202" fmla="*/ 346229 h 1420427"/>
                  <a:gd name="connsiteX5-203" fmla="*/ 7013359 w 7013359"/>
                  <a:gd name="connsiteY5-204" fmla="*/ 0 h 1420427"/>
                  <a:gd name="connsiteX6-205" fmla="*/ 7013359 w 7013359"/>
                  <a:gd name="connsiteY6-206" fmla="*/ 0 h 1420427"/>
                  <a:gd name="connsiteX0-207" fmla="*/ 0 w 7013359"/>
                  <a:gd name="connsiteY0-208" fmla="*/ 1420427 h 1420427"/>
                  <a:gd name="connsiteX1-209" fmla="*/ 1340527 w 7013359"/>
                  <a:gd name="connsiteY1-210" fmla="*/ 887766 h 1420427"/>
                  <a:gd name="connsiteX2-211" fmla="*/ 2807332 w 7013359"/>
                  <a:gd name="connsiteY2-212" fmla="*/ 1132227 h 1420427"/>
                  <a:gd name="connsiteX3-213" fmla="*/ 4276863 w 7013359"/>
                  <a:gd name="connsiteY3-214" fmla="*/ 530927 h 1420427"/>
                  <a:gd name="connsiteX4-215" fmla="*/ 5734974 w 7013359"/>
                  <a:gd name="connsiteY4-216" fmla="*/ 346229 h 1420427"/>
                  <a:gd name="connsiteX5-217" fmla="*/ 7013359 w 7013359"/>
                  <a:gd name="connsiteY5-218" fmla="*/ 0 h 1420427"/>
                  <a:gd name="connsiteX6-219" fmla="*/ 7013359 w 7013359"/>
                  <a:gd name="connsiteY6-220" fmla="*/ 0 h 1420427"/>
                  <a:gd name="connsiteX0-221" fmla="*/ 0 w 7013359"/>
                  <a:gd name="connsiteY0-222" fmla="*/ 1420427 h 1420427"/>
                  <a:gd name="connsiteX1-223" fmla="*/ 1340527 w 7013359"/>
                  <a:gd name="connsiteY1-224" fmla="*/ 887766 h 1420427"/>
                  <a:gd name="connsiteX2-225" fmla="*/ 2807332 w 7013359"/>
                  <a:gd name="connsiteY2-226" fmla="*/ 1132227 h 1420427"/>
                  <a:gd name="connsiteX3-227" fmla="*/ 4276863 w 7013359"/>
                  <a:gd name="connsiteY3-228" fmla="*/ 530927 h 1420427"/>
                  <a:gd name="connsiteX4-229" fmla="*/ 5734974 w 7013359"/>
                  <a:gd name="connsiteY4-230" fmla="*/ 346229 h 1420427"/>
                  <a:gd name="connsiteX5-231" fmla="*/ 7013359 w 7013359"/>
                  <a:gd name="connsiteY5-232" fmla="*/ 0 h 1420427"/>
                  <a:gd name="connsiteX6-233" fmla="*/ 7013359 w 7013359"/>
                  <a:gd name="connsiteY6-234" fmla="*/ 0 h 1420427"/>
                  <a:gd name="connsiteX0-235" fmla="*/ 0 w 7013359"/>
                  <a:gd name="connsiteY0-236" fmla="*/ 1420427 h 1420427"/>
                  <a:gd name="connsiteX1-237" fmla="*/ 1340527 w 7013359"/>
                  <a:gd name="connsiteY1-238" fmla="*/ 887766 h 1420427"/>
                  <a:gd name="connsiteX2-239" fmla="*/ 2807332 w 7013359"/>
                  <a:gd name="connsiteY2-240" fmla="*/ 1132227 h 1420427"/>
                  <a:gd name="connsiteX3-241" fmla="*/ 4276863 w 7013359"/>
                  <a:gd name="connsiteY3-242" fmla="*/ 530927 h 1420427"/>
                  <a:gd name="connsiteX4-243" fmla="*/ 5734974 w 7013359"/>
                  <a:gd name="connsiteY4-244" fmla="*/ 346229 h 1420427"/>
                  <a:gd name="connsiteX5-245" fmla="*/ 7013359 w 7013359"/>
                  <a:gd name="connsiteY5-246" fmla="*/ 0 h 1420427"/>
                  <a:gd name="connsiteX6-247" fmla="*/ 7013359 w 7013359"/>
                  <a:gd name="connsiteY6-248" fmla="*/ 0 h 1420427"/>
                  <a:gd name="connsiteX0-249" fmla="*/ 0 w 7013359"/>
                  <a:gd name="connsiteY0-250" fmla="*/ 1420427 h 1420427"/>
                  <a:gd name="connsiteX1-251" fmla="*/ 1340527 w 7013359"/>
                  <a:gd name="connsiteY1-252" fmla="*/ 887766 h 1420427"/>
                  <a:gd name="connsiteX2-253" fmla="*/ 2807332 w 7013359"/>
                  <a:gd name="connsiteY2-254" fmla="*/ 1132227 h 1420427"/>
                  <a:gd name="connsiteX3-255" fmla="*/ 4276863 w 7013359"/>
                  <a:gd name="connsiteY3-256" fmla="*/ 530927 h 1420427"/>
                  <a:gd name="connsiteX4-257" fmla="*/ 5734974 w 7013359"/>
                  <a:gd name="connsiteY4-258" fmla="*/ 346229 h 1420427"/>
                  <a:gd name="connsiteX5-259" fmla="*/ 7013359 w 7013359"/>
                  <a:gd name="connsiteY5-260" fmla="*/ 0 h 1420427"/>
                  <a:gd name="connsiteX6-261" fmla="*/ 7013359 w 7013359"/>
                  <a:gd name="connsiteY6-262" fmla="*/ 0 h 1420427"/>
                  <a:gd name="connsiteX0-263" fmla="*/ 0 w 7013359"/>
                  <a:gd name="connsiteY0-264" fmla="*/ 1420427 h 1420427"/>
                  <a:gd name="connsiteX1-265" fmla="*/ 1340527 w 7013359"/>
                  <a:gd name="connsiteY1-266" fmla="*/ 887766 h 1420427"/>
                  <a:gd name="connsiteX2-267" fmla="*/ 2807332 w 7013359"/>
                  <a:gd name="connsiteY2-268" fmla="*/ 1132227 h 1420427"/>
                  <a:gd name="connsiteX3-269" fmla="*/ 4276863 w 7013359"/>
                  <a:gd name="connsiteY3-270" fmla="*/ 530927 h 1420427"/>
                  <a:gd name="connsiteX4-271" fmla="*/ 5734974 w 7013359"/>
                  <a:gd name="connsiteY4-272" fmla="*/ 346229 h 1420427"/>
                  <a:gd name="connsiteX5-273" fmla="*/ 7013359 w 7013359"/>
                  <a:gd name="connsiteY5-274" fmla="*/ 0 h 1420427"/>
                  <a:gd name="connsiteX6-275" fmla="*/ 7013359 w 7013359"/>
                  <a:gd name="connsiteY6-276" fmla="*/ 0 h 1420427"/>
                  <a:gd name="connsiteX0-277" fmla="*/ 0 w 7013359"/>
                  <a:gd name="connsiteY0-278" fmla="*/ 1420427 h 1420427"/>
                  <a:gd name="connsiteX1-279" fmla="*/ 1340527 w 7013359"/>
                  <a:gd name="connsiteY1-280" fmla="*/ 887766 h 1420427"/>
                  <a:gd name="connsiteX2-281" fmla="*/ 2807332 w 7013359"/>
                  <a:gd name="connsiteY2-282" fmla="*/ 1132227 h 1420427"/>
                  <a:gd name="connsiteX3-283" fmla="*/ 4276863 w 7013359"/>
                  <a:gd name="connsiteY3-284" fmla="*/ 530927 h 1420427"/>
                  <a:gd name="connsiteX4-285" fmla="*/ 5734974 w 7013359"/>
                  <a:gd name="connsiteY4-286" fmla="*/ 585926 h 1420427"/>
                  <a:gd name="connsiteX5-287" fmla="*/ 7013359 w 7013359"/>
                  <a:gd name="connsiteY5-288" fmla="*/ 0 h 1420427"/>
                  <a:gd name="connsiteX6-289" fmla="*/ 7013359 w 7013359"/>
                  <a:gd name="connsiteY6-290" fmla="*/ 0 h 1420427"/>
                  <a:gd name="connsiteX0-291" fmla="*/ 0 w 7013359"/>
                  <a:gd name="connsiteY0-292" fmla="*/ 1420427 h 1420427"/>
                  <a:gd name="connsiteX1-293" fmla="*/ 1340527 w 7013359"/>
                  <a:gd name="connsiteY1-294" fmla="*/ 887766 h 1420427"/>
                  <a:gd name="connsiteX2-295" fmla="*/ 2807332 w 7013359"/>
                  <a:gd name="connsiteY2-296" fmla="*/ 1132227 h 1420427"/>
                  <a:gd name="connsiteX3-297" fmla="*/ 4276863 w 7013359"/>
                  <a:gd name="connsiteY3-298" fmla="*/ 530927 h 1420427"/>
                  <a:gd name="connsiteX4-299" fmla="*/ 5734974 w 7013359"/>
                  <a:gd name="connsiteY4-300" fmla="*/ 585926 h 1420427"/>
                  <a:gd name="connsiteX5-301" fmla="*/ 7013359 w 7013359"/>
                  <a:gd name="connsiteY5-302" fmla="*/ 0 h 1420427"/>
                  <a:gd name="connsiteX6-303" fmla="*/ 7013359 w 7013359"/>
                  <a:gd name="connsiteY6-304" fmla="*/ 0 h 1420427"/>
                  <a:gd name="connsiteX0-305" fmla="*/ 0 w 7013359"/>
                  <a:gd name="connsiteY0-306" fmla="*/ 1420427 h 1420427"/>
                  <a:gd name="connsiteX1-307" fmla="*/ 1340527 w 7013359"/>
                  <a:gd name="connsiteY1-308" fmla="*/ 887766 h 1420427"/>
                  <a:gd name="connsiteX2-309" fmla="*/ 2807332 w 7013359"/>
                  <a:gd name="connsiteY2-310" fmla="*/ 1132227 h 1420427"/>
                  <a:gd name="connsiteX3-311" fmla="*/ 4276863 w 7013359"/>
                  <a:gd name="connsiteY3-312" fmla="*/ 530927 h 1420427"/>
                  <a:gd name="connsiteX4-313" fmla="*/ 5734974 w 7013359"/>
                  <a:gd name="connsiteY4-314" fmla="*/ 585926 h 1420427"/>
                  <a:gd name="connsiteX5-315" fmla="*/ 7013359 w 7013359"/>
                  <a:gd name="connsiteY5-316" fmla="*/ 0 h 1420427"/>
                  <a:gd name="connsiteX6-317" fmla="*/ 7013359 w 7013359"/>
                  <a:gd name="connsiteY6-318" fmla="*/ 0 h 1420427"/>
                  <a:gd name="connsiteX0-319" fmla="*/ 0 w 7013359"/>
                  <a:gd name="connsiteY0-320" fmla="*/ 1420427 h 1420427"/>
                  <a:gd name="connsiteX1-321" fmla="*/ 1340527 w 7013359"/>
                  <a:gd name="connsiteY1-322" fmla="*/ 887766 h 1420427"/>
                  <a:gd name="connsiteX2-323" fmla="*/ 2807332 w 7013359"/>
                  <a:gd name="connsiteY2-324" fmla="*/ 1132227 h 1420427"/>
                  <a:gd name="connsiteX3-325" fmla="*/ 4276863 w 7013359"/>
                  <a:gd name="connsiteY3-326" fmla="*/ 530927 h 1420427"/>
                  <a:gd name="connsiteX4-327" fmla="*/ 5734974 w 7013359"/>
                  <a:gd name="connsiteY4-328" fmla="*/ 585926 h 1420427"/>
                  <a:gd name="connsiteX5-329" fmla="*/ 7013359 w 7013359"/>
                  <a:gd name="connsiteY5-330" fmla="*/ 0 h 1420427"/>
                  <a:gd name="connsiteX6-331" fmla="*/ 7013359 w 7013359"/>
                  <a:gd name="connsiteY6-332" fmla="*/ 0 h 1420427"/>
                  <a:gd name="connsiteX0-333" fmla="*/ 0 w 7013359"/>
                  <a:gd name="connsiteY0-334" fmla="*/ 1420427 h 1420427"/>
                  <a:gd name="connsiteX1-335" fmla="*/ 1340527 w 7013359"/>
                  <a:gd name="connsiteY1-336" fmla="*/ 887766 h 1420427"/>
                  <a:gd name="connsiteX2-337" fmla="*/ 2807332 w 7013359"/>
                  <a:gd name="connsiteY2-338" fmla="*/ 1132227 h 1420427"/>
                  <a:gd name="connsiteX3-339" fmla="*/ 4276863 w 7013359"/>
                  <a:gd name="connsiteY3-340" fmla="*/ 530927 h 1420427"/>
                  <a:gd name="connsiteX4-341" fmla="*/ 5734974 w 7013359"/>
                  <a:gd name="connsiteY4-342" fmla="*/ 585926 h 1420427"/>
                  <a:gd name="connsiteX5-343" fmla="*/ 7013359 w 7013359"/>
                  <a:gd name="connsiteY5-344" fmla="*/ 0 h 1420427"/>
                  <a:gd name="connsiteX6-345" fmla="*/ 7013359 w 7013359"/>
                  <a:gd name="connsiteY6-346" fmla="*/ 0 h 1420427"/>
                  <a:gd name="connsiteX0-347" fmla="*/ 0 w 7013359"/>
                  <a:gd name="connsiteY0-348" fmla="*/ 1420427 h 1420427"/>
                  <a:gd name="connsiteX1-349" fmla="*/ 1340527 w 7013359"/>
                  <a:gd name="connsiteY1-350" fmla="*/ 887766 h 1420427"/>
                  <a:gd name="connsiteX2-351" fmla="*/ 2807332 w 7013359"/>
                  <a:gd name="connsiteY2-352" fmla="*/ 1132227 h 1420427"/>
                  <a:gd name="connsiteX3-353" fmla="*/ 4276863 w 7013359"/>
                  <a:gd name="connsiteY3-354" fmla="*/ 530927 h 1420427"/>
                  <a:gd name="connsiteX4-355" fmla="*/ 5734974 w 7013359"/>
                  <a:gd name="connsiteY4-356" fmla="*/ 585926 h 1420427"/>
                  <a:gd name="connsiteX5-357" fmla="*/ 7013359 w 7013359"/>
                  <a:gd name="connsiteY5-358" fmla="*/ 0 h 1420427"/>
                  <a:gd name="connsiteX6-359" fmla="*/ 7013359 w 7013359"/>
                  <a:gd name="connsiteY6-360" fmla="*/ 0 h 1420427"/>
                  <a:gd name="connsiteX0-361" fmla="*/ 0 w 7013359"/>
                  <a:gd name="connsiteY0-362" fmla="*/ 1420427 h 1420427"/>
                  <a:gd name="connsiteX1-363" fmla="*/ 1340527 w 7013359"/>
                  <a:gd name="connsiteY1-364" fmla="*/ 887766 h 1420427"/>
                  <a:gd name="connsiteX2-365" fmla="*/ 2807332 w 7013359"/>
                  <a:gd name="connsiteY2-366" fmla="*/ 1132227 h 1420427"/>
                  <a:gd name="connsiteX3-367" fmla="*/ 4276863 w 7013359"/>
                  <a:gd name="connsiteY3-368" fmla="*/ 530927 h 1420427"/>
                  <a:gd name="connsiteX4-369" fmla="*/ 5734974 w 7013359"/>
                  <a:gd name="connsiteY4-370" fmla="*/ 585926 h 1420427"/>
                  <a:gd name="connsiteX5-371" fmla="*/ 7013359 w 7013359"/>
                  <a:gd name="connsiteY5-372" fmla="*/ 0 h 1420427"/>
                  <a:gd name="connsiteX6-373" fmla="*/ 7013359 w 7013359"/>
                  <a:gd name="connsiteY6-374" fmla="*/ 0 h 1420427"/>
                  <a:gd name="connsiteX0-375" fmla="*/ 0 w 7013359"/>
                  <a:gd name="connsiteY0-376" fmla="*/ 1420427 h 1420427"/>
                  <a:gd name="connsiteX1-377" fmla="*/ 1340527 w 7013359"/>
                  <a:gd name="connsiteY1-378" fmla="*/ 887766 h 1420427"/>
                  <a:gd name="connsiteX2-379" fmla="*/ 2807332 w 7013359"/>
                  <a:gd name="connsiteY2-380" fmla="*/ 1132227 h 1420427"/>
                  <a:gd name="connsiteX3-381" fmla="*/ 4276863 w 7013359"/>
                  <a:gd name="connsiteY3-382" fmla="*/ 530927 h 1420427"/>
                  <a:gd name="connsiteX4-383" fmla="*/ 5734974 w 7013359"/>
                  <a:gd name="connsiteY4-384" fmla="*/ 585926 h 1420427"/>
                  <a:gd name="connsiteX5-385" fmla="*/ 7013359 w 7013359"/>
                  <a:gd name="connsiteY5-386" fmla="*/ 0 h 1420427"/>
                  <a:gd name="connsiteX0-387" fmla="*/ 0 w 5734974"/>
                  <a:gd name="connsiteY0-388" fmla="*/ 903680 h 903680"/>
                  <a:gd name="connsiteX1-389" fmla="*/ 1340527 w 5734974"/>
                  <a:gd name="connsiteY1-390" fmla="*/ 371019 h 903680"/>
                  <a:gd name="connsiteX2-391" fmla="*/ 2807332 w 5734974"/>
                  <a:gd name="connsiteY2-392" fmla="*/ 615480 h 903680"/>
                  <a:gd name="connsiteX3-393" fmla="*/ 4276863 w 5734974"/>
                  <a:gd name="connsiteY3-394" fmla="*/ 14180 h 903680"/>
                  <a:gd name="connsiteX4-395" fmla="*/ 5734974 w 5734974"/>
                  <a:gd name="connsiteY4-396" fmla="*/ 69179 h 903680"/>
                  <a:gd name="connsiteX0-397" fmla="*/ 0 w 5734974"/>
                  <a:gd name="connsiteY0-398" fmla="*/ 1129776 h 1129776"/>
                  <a:gd name="connsiteX1-399" fmla="*/ 1340527 w 5734974"/>
                  <a:gd name="connsiteY1-400" fmla="*/ 597115 h 1129776"/>
                  <a:gd name="connsiteX2-401" fmla="*/ 2807332 w 5734974"/>
                  <a:gd name="connsiteY2-402" fmla="*/ 841576 h 1129776"/>
                  <a:gd name="connsiteX3-403" fmla="*/ 4276863 w 5734974"/>
                  <a:gd name="connsiteY3-404" fmla="*/ 240276 h 1129776"/>
                  <a:gd name="connsiteX4-405" fmla="*/ 5734974 w 5734974"/>
                  <a:gd name="connsiteY4-406" fmla="*/ 0 h 1129776"/>
                  <a:gd name="connsiteX0-407" fmla="*/ 0 w 5734974"/>
                  <a:gd name="connsiteY0-408" fmla="*/ 1131360 h 1131360"/>
                  <a:gd name="connsiteX1-409" fmla="*/ 1340527 w 5734974"/>
                  <a:gd name="connsiteY1-410" fmla="*/ 598699 h 1131360"/>
                  <a:gd name="connsiteX2-411" fmla="*/ 2807332 w 5734974"/>
                  <a:gd name="connsiteY2-412" fmla="*/ 843160 h 1131360"/>
                  <a:gd name="connsiteX3-413" fmla="*/ 4276863 w 5734974"/>
                  <a:gd name="connsiteY3-414" fmla="*/ 241860 h 1131360"/>
                  <a:gd name="connsiteX4-415" fmla="*/ 5734974 w 5734974"/>
                  <a:gd name="connsiteY4-416" fmla="*/ 1584 h 1131360"/>
                  <a:gd name="connsiteX0-417" fmla="*/ 0 w 5734974"/>
                  <a:gd name="connsiteY0-418" fmla="*/ 1131360 h 1131360"/>
                  <a:gd name="connsiteX1-419" fmla="*/ 1835827 w 5734974"/>
                  <a:gd name="connsiteY1-420" fmla="*/ 598699 h 1131360"/>
                  <a:gd name="connsiteX2-421" fmla="*/ 2807332 w 5734974"/>
                  <a:gd name="connsiteY2-422" fmla="*/ 843160 h 1131360"/>
                  <a:gd name="connsiteX3-423" fmla="*/ 4276863 w 5734974"/>
                  <a:gd name="connsiteY3-424" fmla="*/ 241860 h 1131360"/>
                  <a:gd name="connsiteX4-425" fmla="*/ 5734974 w 5734974"/>
                  <a:gd name="connsiteY4-426" fmla="*/ 1584 h 1131360"/>
                  <a:gd name="connsiteX0-427" fmla="*/ 0 w 5734974"/>
                  <a:gd name="connsiteY0-428" fmla="*/ 1131360 h 1131360"/>
                  <a:gd name="connsiteX1-429" fmla="*/ 1835827 w 5734974"/>
                  <a:gd name="connsiteY1-430" fmla="*/ 598699 h 1131360"/>
                  <a:gd name="connsiteX2-431" fmla="*/ 3759832 w 5734974"/>
                  <a:gd name="connsiteY2-432" fmla="*/ 843160 h 1131360"/>
                  <a:gd name="connsiteX3-433" fmla="*/ 4276863 w 5734974"/>
                  <a:gd name="connsiteY3-434" fmla="*/ 241860 h 1131360"/>
                  <a:gd name="connsiteX4-435" fmla="*/ 5734974 w 5734974"/>
                  <a:gd name="connsiteY4-436" fmla="*/ 1584 h 1131360"/>
                  <a:gd name="connsiteX0-437" fmla="*/ 0 w 5734974"/>
                  <a:gd name="connsiteY0-438" fmla="*/ 1129776 h 1129776"/>
                  <a:gd name="connsiteX1-439" fmla="*/ 1835827 w 5734974"/>
                  <a:gd name="connsiteY1-440" fmla="*/ 597115 h 1129776"/>
                  <a:gd name="connsiteX2-441" fmla="*/ 3759832 w 5734974"/>
                  <a:gd name="connsiteY2-442" fmla="*/ 841576 h 1129776"/>
                  <a:gd name="connsiteX3-443" fmla="*/ 5734974 w 5734974"/>
                  <a:gd name="connsiteY3-444" fmla="*/ 0 h 1129776"/>
                  <a:gd name="connsiteX0-445" fmla="*/ 0 w 5734974"/>
                  <a:gd name="connsiteY0-446" fmla="*/ 1129776 h 1129776"/>
                  <a:gd name="connsiteX1-447" fmla="*/ 1821540 w 5734974"/>
                  <a:gd name="connsiteY1-448" fmla="*/ 592352 h 1129776"/>
                  <a:gd name="connsiteX2-449" fmla="*/ 3759832 w 5734974"/>
                  <a:gd name="connsiteY2-450" fmla="*/ 841576 h 1129776"/>
                  <a:gd name="connsiteX3-451" fmla="*/ 5734974 w 5734974"/>
                  <a:gd name="connsiteY3-452" fmla="*/ 0 h 1129776"/>
                  <a:gd name="connsiteX0-453" fmla="*/ 0 w 5734974"/>
                  <a:gd name="connsiteY0-454" fmla="*/ 1129776 h 1129776"/>
                  <a:gd name="connsiteX1-455" fmla="*/ 1821540 w 5734974"/>
                  <a:gd name="connsiteY1-456" fmla="*/ 592352 h 1129776"/>
                  <a:gd name="connsiteX2-457" fmla="*/ 3783644 w 5734974"/>
                  <a:gd name="connsiteY2-458" fmla="*/ 846338 h 1129776"/>
                  <a:gd name="connsiteX3-459" fmla="*/ 5734974 w 5734974"/>
                  <a:gd name="connsiteY3-460" fmla="*/ 0 h 1129776"/>
                  <a:gd name="connsiteX0-461" fmla="*/ 0 w 5734974"/>
                  <a:gd name="connsiteY0-462" fmla="*/ 1129776 h 1129776"/>
                  <a:gd name="connsiteX1-463" fmla="*/ 1821540 w 5734974"/>
                  <a:gd name="connsiteY1-464" fmla="*/ 592352 h 1129776"/>
                  <a:gd name="connsiteX2-465" fmla="*/ 3783644 w 5734974"/>
                  <a:gd name="connsiteY2-466" fmla="*/ 846338 h 1129776"/>
                  <a:gd name="connsiteX3-467" fmla="*/ 5734974 w 5734974"/>
                  <a:gd name="connsiteY3-468" fmla="*/ 0 h 1129776"/>
                  <a:gd name="connsiteX0-469" fmla="*/ 0 w 5734974"/>
                  <a:gd name="connsiteY0-470" fmla="*/ 1129776 h 1129776"/>
                  <a:gd name="connsiteX1-471" fmla="*/ 1821540 w 5734974"/>
                  <a:gd name="connsiteY1-472" fmla="*/ 592352 h 1129776"/>
                  <a:gd name="connsiteX2-473" fmla="*/ 3783644 w 5734974"/>
                  <a:gd name="connsiteY2-474" fmla="*/ 846338 h 1129776"/>
                  <a:gd name="connsiteX3-475" fmla="*/ 5734974 w 5734974"/>
                  <a:gd name="connsiteY3-476" fmla="*/ 0 h 1129776"/>
                  <a:gd name="connsiteX0-477" fmla="*/ 0 w 5734974"/>
                  <a:gd name="connsiteY0-478" fmla="*/ 1129776 h 1129776"/>
                  <a:gd name="connsiteX1-479" fmla="*/ 1821540 w 5734974"/>
                  <a:gd name="connsiteY1-480" fmla="*/ 592352 h 1129776"/>
                  <a:gd name="connsiteX2-481" fmla="*/ 3783644 w 5734974"/>
                  <a:gd name="connsiteY2-482" fmla="*/ 846338 h 1129776"/>
                  <a:gd name="connsiteX3-483" fmla="*/ 5734974 w 5734974"/>
                  <a:gd name="connsiteY3-484" fmla="*/ 0 h 1129776"/>
                </a:gdLst>
                <a:ahLst/>
                <a:cxnLst>
                  <a:cxn ang="0">
                    <a:pos x="connsiteX0-477" y="connsiteY0-478"/>
                  </a:cxn>
                  <a:cxn ang="0">
                    <a:pos x="connsiteX1-479" y="connsiteY1-480"/>
                  </a:cxn>
                  <a:cxn ang="0">
                    <a:pos x="connsiteX2-481" y="connsiteY2-482"/>
                  </a:cxn>
                  <a:cxn ang="0">
                    <a:pos x="connsiteX3-483" y="connsiteY3-484"/>
                  </a:cxn>
                </a:cxnLst>
                <a:rect l="l" t="t" r="r" b="b"/>
                <a:pathLst>
                  <a:path w="5734974" h="1129776">
                    <a:moveTo>
                      <a:pt x="0" y="1129776"/>
                    </a:moveTo>
                    <a:cubicBezTo>
                      <a:pt x="125767" y="932988"/>
                      <a:pt x="1190933" y="639592"/>
                      <a:pt x="1821540" y="592352"/>
                    </a:cubicBezTo>
                    <a:cubicBezTo>
                      <a:pt x="2452147" y="545112"/>
                      <a:pt x="3139871" y="1021263"/>
                      <a:pt x="3783644" y="846338"/>
                    </a:cubicBezTo>
                    <a:cubicBezTo>
                      <a:pt x="4427417" y="671413"/>
                      <a:pt x="5018158" y="70023"/>
                      <a:pt x="5734974" y="0"/>
                    </a:cubicBezTo>
                  </a:path>
                </a:pathLst>
              </a:custGeom>
              <a:noFill/>
              <a:ln w="19050">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思源黑体 CN Bold" panose="020B0800000000000000" charset="-122"/>
                  <a:ea typeface="思源黑体 CN Bold" panose="020B0800000000000000" charset="-122"/>
                  <a:cs typeface="思源黑体 CN Bold" panose="020B0800000000000000" charset="-122"/>
                </a:endParaRPr>
              </a:p>
            </p:txBody>
          </p:sp>
          <p:sp>
            <p:nvSpPr>
              <p:cNvPr id="43" name="椭圆 42"/>
              <p:cNvSpPr/>
              <p:nvPr>
                <p:custDataLst>
                  <p:tags r:id="rId2"/>
                </p:custDataLst>
              </p:nvPr>
            </p:nvSpPr>
            <p:spPr>
              <a:xfrm>
                <a:off x="2530" y="6300"/>
                <a:ext cx="675" cy="675"/>
              </a:xfrm>
              <a:prstGeom prst="ellipse">
                <a:avLst/>
              </a:prstGeom>
              <a:solidFill>
                <a:srgbClr val="FFFFFF"/>
              </a:solid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0000"/>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思源黑体 CN Bold" panose="020B0800000000000000" charset="-122"/>
                  <a:ea typeface="思源黑体 CN Bold" panose="020B0800000000000000" charset="-122"/>
                  <a:cs typeface="思源黑体 CN Bold" panose="020B0800000000000000" charset="-122"/>
                </a:endParaRPr>
              </a:p>
            </p:txBody>
          </p:sp>
          <p:sp>
            <p:nvSpPr>
              <p:cNvPr id="44" name="椭圆 43"/>
              <p:cNvSpPr/>
              <p:nvPr>
                <p:custDataLst>
                  <p:tags r:id="rId3"/>
                </p:custDataLst>
              </p:nvPr>
            </p:nvSpPr>
            <p:spPr>
              <a:xfrm>
                <a:off x="2750" y="6520"/>
                <a:ext cx="235" cy="235"/>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anchor="ctr">
                <a:normAutofit fontScale="25000" lnSpcReduction="20000"/>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思源黑体 CN Bold" panose="020B0800000000000000" charset="-122"/>
                  <a:ea typeface="思源黑体 CN Bold" panose="020B0800000000000000" charset="-122"/>
                  <a:cs typeface="思源黑体 CN Bold" panose="020B0800000000000000" charset="-122"/>
                </a:endParaRPr>
              </a:p>
            </p:txBody>
          </p:sp>
          <p:sp>
            <p:nvSpPr>
              <p:cNvPr id="45" name="椭圆 44"/>
              <p:cNvSpPr/>
              <p:nvPr>
                <p:custDataLst>
                  <p:tags r:id="rId4"/>
                </p:custDataLst>
              </p:nvPr>
            </p:nvSpPr>
            <p:spPr>
              <a:xfrm>
                <a:off x="9302" y="5625"/>
                <a:ext cx="675" cy="675"/>
              </a:xfrm>
              <a:prstGeom prst="ellipse">
                <a:avLst/>
              </a:prstGeom>
              <a:solidFill>
                <a:srgbClr val="FFFFFF"/>
              </a:solid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0000"/>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思源黑体 CN Bold" panose="020B0800000000000000" charset="-122"/>
                  <a:ea typeface="思源黑体 CN Bold" panose="020B0800000000000000" charset="-122"/>
                  <a:cs typeface="思源黑体 CN Bold" panose="020B0800000000000000" charset="-122"/>
                </a:endParaRPr>
              </a:p>
            </p:txBody>
          </p:sp>
          <p:sp>
            <p:nvSpPr>
              <p:cNvPr id="46" name="椭圆 45"/>
              <p:cNvSpPr/>
              <p:nvPr>
                <p:custDataLst>
                  <p:tags r:id="rId5"/>
                </p:custDataLst>
              </p:nvPr>
            </p:nvSpPr>
            <p:spPr>
              <a:xfrm>
                <a:off x="9523" y="5846"/>
                <a:ext cx="235" cy="235"/>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anchor="ctr">
                <a:normAutofit fontScale="25000" lnSpcReduction="20000"/>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思源黑体 CN Bold" panose="020B0800000000000000" charset="-122"/>
                  <a:ea typeface="思源黑体 CN Bold" panose="020B0800000000000000" charset="-122"/>
                  <a:cs typeface="思源黑体 CN Bold" panose="020B0800000000000000" charset="-122"/>
                </a:endParaRPr>
              </a:p>
            </p:txBody>
          </p:sp>
          <p:sp>
            <p:nvSpPr>
              <p:cNvPr id="32775" name="矩形 27"/>
              <p:cNvSpPr/>
              <p:nvPr>
                <p:custDataLst>
                  <p:tags r:id="rId6"/>
                </p:custDataLst>
              </p:nvPr>
            </p:nvSpPr>
            <p:spPr>
              <a:xfrm>
                <a:off x="8056" y="7233"/>
                <a:ext cx="6495" cy="960"/>
              </a:xfrm>
              <a:prstGeom prst="rect">
                <a:avLst/>
              </a:prstGeom>
              <a:noFill/>
              <a:ln w="9525">
                <a:noFill/>
              </a:ln>
            </p:spPr>
            <p:txBody>
              <a:bodyPr lIns="0" rIns="0" anchor="t" anchorCtr="0"/>
              <a:p>
                <a:pPr marL="285750" indent="-285750" algn="l">
                  <a:lnSpc>
                    <a:spcPct val="120000"/>
                  </a:lnSpc>
                  <a:buFont typeface="思源黑体 CN Bold" panose="020B0800000000000000" charset="-122"/>
                  <a:buChar char="•"/>
                </a:pPr>
                <a:r>
                  <a:rPr sz="1400">
                    <a:solidFill>
                      <a:srgbClr val="003296"/>
                    </a:solidFill>
                    <a:cs typeface="思源黑体 CN Bold" panose="020B0800000000000000" charset="-122"/>
                    <a:sym typeface="+mn-ea"/>
                  </a:rPr>
                  <a:t>开始于1998年Gravis Ultrasound所开发的驱动，</a:t>
                </a:r>
                <a:r>
                  <a:rPr lang="zh-CN" sz="1400">
                    <a:solidFill>
                      <a:srgbClr val="003296"/>
                    </a:solidFill>
                    <a:cs typeface="思源黑体 CN Bold" panose="020B0800000000000000" charset="-122"/>
                    <a:sym typeface="+mn-ea"/>
                  </a:rPr>
                  <a:t>初期</a:t>
                </a:r>
                <a:r>
                  <a:rPr sz="1400">
                    <a:solidFill>
                      <a:srgbClr val="003296"/>
                    </a:solidFill>
                    <a:cs typeface="思源黑体 CN Bold" panose="020B0800000000000000" charset="-122"/>
                    <a:sym typeface="+mn-ea"/>
                  </a:rPr>
                  <a:t>一直作为一个单独的软件包开发</a:t>
                </a:r>
                <a:endParaRPr sz="1400">
                  <a:solidFill>
                    <a:srgbClr val="003296"/>
                  </a:solidFill>
                  <a:cs typeface="思源黑体 CN Bold" panose="020B0800000000000000" charset="-122"/>
                  <a:sym typeface="+mn-ea"/>
                </a:endParaRPr>
              </a:p>
            </p:txBody>
          </p:sp>
          <p:sp>
            <p:nvSpPr>
              <p:cNvPr id="32778" name="矩形 31"/>
              <p:cNvSpPr/>
              <p:nvPr>
                <p:custDataLst>
                  <p:tags r:id="rId7"/>
                </p:custDataLst>
              </p:nvPr>
            </p:nvSpPr>
            <p:spPr>
              <a:xfrm>
                <a:off x="194" y="5149"/>
                <a:ext cx="5439" cy="573"/>
              </a:xfrm>
              <a:prstGeom prst="rect">
                <a:avLst/>
              </a:prstGeom>
              <a:noFill/>
              <a:ln w="9525">
                <a:noFill/>
              </a:ln>
            </p:spPr>
            <p:txBody>
              <a:bodyPr lIns="0" rIns="0" anchor="t" anchorCtr="0"/>
              <a:p>
                <a:pPr marL="285750" indent="-285750" algn="l">
                  <a:lnSpc>
                    <a:spcPct val="120000"/>
                  </a:lnSpc>
                  <a:buFont typeface="Arial" panose="02080604020202020204" pitchFamily="34" charset="0"/>
                  <a:buChar char="•"/>
                </a:pPr>
                <a:r>
                  <a:rPr lang="zh-CN" sz="1400">
                    <a:solidFill>
                      <a:srgbClr val="003296"/>
                    </a:solidFill>
                    <a:latin typeface="+mn-ea"/>
                    <a:cs typeface="+mn-ea"/>
                    <a:sym typeface="+mn-ea"/>
                  </a:rPr>
                  <a:t>用于在</a:t>
                </a:r>
                <a:r>
                  <a:rPr lang="en-US" altLang="zh-CN" sz="1400">
                    <a:solidFill>
                      <a:srgbClr val="003296"/>
                    </a:solidFill>
                    <a:latin typeface="+mn-ea"/>
                    <a:cs typeface="+mn-ea"/>
                    <a:sym typeface="+mn-ea"/>
                  </a:rPr>
                  <a:t>Unix</a:t>
                </a:r>
                <a:r>
                  <a:rPr lang="zh-CN" altLang="en-US" sz="1400">
                    <a:solidFill>
                      <a:srgbClr val="003296"/>
                    </a:solidFill>
                    <a:latin typeface="+mn-ea"/>
                    <a:cs typeface="+mn-ea"/>
                    <a:sym typeface="+mn-ea"/>
                  </a:rPr>
                  <a:t>操作系统中处理音频信号</a:t>
                </a:r>
                <a:endParaRPr lang="zh-CN" altLang="en-US" sz="1400" dirty="0">
                  <a:solidFill>
                    <a:srgbClr val="003296"/>
                  </a:solidFill>
                  <a:latin typeface="+mn-ea"/>
                  <a:cs typeface="+mn-ea"/>
                  <a:sym typeface="+mn-ea"/>
                </a:endParaRPr>
              </a:p>
            </p:txBody>
          </p:sp>
          <p:sp>
            <p:nvSpPr>
              <p:cNvPr id="47" name="椭圆 46"/>
              <p:cNvSpPr/>
              <p:nvPr>
                <p:custDataLst>
                  <p:tags r:id="rId8"/>
                </p:custDataLst>
              </p:nvPr>
            </p:nvSpPr>
            <p:spPr>
              <a:xfrm>
                <a:off x="13617" y="4038"/>
                <a:ext cx="673" cy="673"/>
              </a:xfrm>
              <a:prstGeom prst="ellipse">
                <a:avLst/>
              </a:prstGeom>
              <a:solidFill>
                <a:srgbClr val="FFFFFF"/>
              </a:solid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0000"/>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思源黑体 CN Bold" panose="020B0800000000000000" charset="-122"/>
                  <a:ea typeface="思源黑体 CN Bold" panose="020B0800000000000000" charset="-122"/>
                  <a:cs typeface="思源黑体 CN Bold" panose="020B0800000000000000" charset="-122"/>
                </a:endParaRPr>
              </a:p>
            </p:txBody>
          </p:sp>
          <p:sp>
            <p:nvSpPr>
              <p:cNvPr id="32781" name="矩形 33"/>
              <p:cNvSpPr/>
              <p:nvPr>
                <p:custDataLst>
                  <p:tags r:id="rId9"/>
                </p:custDataLst>
              </p:nvPr>
            </p:nvSpPr>
            <p:spPr>
              <a:xfrm>
                <a:off x="11542" y="2652"/>
                <a:ext cx="5287" cy="982"/>
              </a:xfrm>
              <a:prstGeom prst="rect">
                <a:avLst/>
              </a:prstGeom>
              <a:noFill/>
              <a:ln w="9525">
                <a:noFill/>
              </a:ln>
            </p:spPr>
            <p:txBody>
              <a:bodyPr lIns="0" rIns="0" anchor="t" anchorCtr="0"/>
              <a:p>
                <a:pPr marL="285750" indent="-285750" algn="l">
                  <a:lnSpc>
                    <a:spcPct val="120000"/>
                  </a:lnSpc>
                  <a:buFont typeface="思源黑体 CN Bold" panose="020B0800000000000000" charset="-122"/>
                  <a:buChar char="•"/>
                </a:pPr>
                <a:r>
                  <a:rPr sz="1400" dirty="0">
                    <a:solidFill>
                      <a:srgbClr val="003296"/>
                    </a:solidFill>
                    <a:latin typeface="+mn-ea"/>
                    <a:cs typeface="+mn-ea"/>
                    <a:sym typeface="+mn-ea"/>
                  </a:rPr>
                  <a:t>Linux内核2.5版本引进，2.6版本成为Linux内核中默认的标准音频驱动程序集，OSS则被标记为废弃</a:t>
                </a:r>
                <a:endParaRPr sz="1400" dirty="0">
                  <a:solidFill>
                    <a:srgbClr val="003296"/>
                  </a:solidFill>
                  <a:latin typeface="+mn-ea"/>
                  <a:cs typeface="+mn-ea"/>
                  <a:sym typeface="+mn-ea"/>
                </a:endParaRPr>
              </a:p>
            </p:txBody>
          </p:sp>
          <p:sp>
            <p:nvSpPr>
              <p:cNvPr id="48" name="圆角矩形 47"/>
              <p:cNvSpPr/>
              <p:nvPr>
                <p:custDataLst>
                  <p:tags r:id="rId10"/>
                </p:custDataLst>
              </p:nvPr>
            </p:nvSpPr>
            <p:spPr>
              <a:xfrm>
                <a:off x="1329" y="4472"/>
                <a:ext cx="3170" cy="548"/>
              </a:xfrm>
              <a:prstGeom prst="roundRect">
                <a:avLst>
                  <a:gd name="adj" fmla="val 50000"/>
                </a:avLst>
              </a:prstGeom>
              <a:solidFill>
                <a:srgbClr val="003296"/>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lt1"/>
                    </a:solidFill>
                    <a:effectLst/>
                    <a:uLnTx/>
                    <a:uFillTx/>
                    <a:latin typeface="+mj-ea"/>
                    <a:ea typeface="+mj-ea"/>
                    <a:cs typeface="思源黑体 CN Bold" panose="020B0800000000000000" charset="-122"/>
                    <a:sym typeface="+mn-ea"/>
                  </a:rPr>
                  <a:t>OSS</a:t>
                </a:r>
                <a:endParaRPr kumimoji="0" lang="en-US" altLang="zh-CN" sz="2000" b="1" i="0" u="none" strike="noStrike" kern="1200" cap="none" spc="0" normalizeH="0" baseline="0" noProof="1">
                  <a:ln>
                    <a:noFill/>
                  </a:ln>
                  <a:solidFill>
                    <a:schemeClr val="lt1"/>
                  </a:solidFill>
                  <a:effectLst/>
                  <a:uLnTx/>
                  <a:uFillTx/>
                  <a:latin typeface="+mj-ea"/>
                  <a:ea typeface="+mj-ea"/>
                  <a:cs typeface="思源黑体 CN Bold" panose="020B0800000000000000" charset="-122"/>
                  <a:sym typeface="+mn-ea"/>
                </a:endParaRPr>
              </a:p>
            </p:txBody>
          </p:sp>
          <p:sp>
            <p:nvSpPr>
              <p:cNvPr id="49" name="圆角矩形 48"/>
              <p:cNvSpPr/>
              <p:nvPr>
                <p:custDataLst>
                  <p:tags r:id="rId11"/>
                </p:custDataLst>
              </p:nvPr>
            </p:nvSpPr>
            <p:spPr>
              <a:xfrm>
                <a:off x="8056" y="6427"/>
                <a:ext cx="3170" cy="548"/>
              </a:xfrm>
              <a:prstGeom prst="roundRect">
                <a:avLst>
                  <a:gd name="adj" fmla="val 50000"/>
                </a:avLst>
              </a:prstGeom>
              <a:solidFill>
                <a:srgbClr val="003296"/>
              </a:solidFill>
              <a:ln>
                <a:noFill/>
              </a:ln>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lt1"/>
                    </a:solidFill>
                    <a:effectLst/>
                    <a:uLnTx/>
                    <a:uFillTx/>
                    <a:latin typeface="+mj-ea"/>
                    <a:ea typeface="+mj-ea"/>
                    <a:cs typeface="思源黑体 CN Bold" panose="020B0800000000000000" charset="-122"/>
                    <a:sym typeface="+mn-ea"/>
                  </a:rPr>
                  <a:t>ALSA</a:t>
                </a:r>
                <a:endParaRPr kumimoji="0" lang="en-US" altLang="zh-CN" sz="2000" b="1" i="0" u="none" strike="noStrike" kern="1200" cap="none" spc="0" normalizeH="0" baseline="0" noProof="1">
                  <a:ln>
                    <a:noFill/>
                  </a:ln>
                  <a:solidFill>
                    <a:schemeClr val="lt1"/>
                  </a:solidFill>
                  <a:effectLst/>
                  <a:uLnTx/>
                  <a:uFillTx/>
                  <a:latin typeface="+mj-ea"/>
                  <a:ea typeface="+mj-ea"/>
                  <a:cs typeface="思源黑体 CN Bold" panose="020B0800000000000000" charset="-122"/>
                  <a:sym typeface="+mn-ea"/>
                </a:endParaRPr>
              </a:p>
            </p:txBody>
          </p:sp>
          <p:sp>
            <p:nvSpPr>
              <p:cNvPr id="50" name="圆角矩形 49"/>
              <p:cNvSpPr/>
              <p:nvPr>
                <p:custDataLst>
                  <p:tags r:id="rId12"/>
                </p:custDataLst>
              </p:nvPr>
            </p:nvSpPr>
            <p:spPr>
              <a:xfrm>
                <a:off x="12369" y="2104"/>
                <a:ext cx="3170" cy="548"/>
              </a:xfrm>
              <a:prstGeom prst="roundRect">
                <a:avLst>
                  <a:gd name="adj" fmla="val 50000"/>
                </a:avLst>
              </a:prstGeom>
              <a:solidFill>
                <a:srgbClr val="003296"/>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lt1"/>
                    </a:solidFill>
                    <a:effectLst/>
                    <a:uLnTx/>
                    <a:uFillTx/>
                    <a:latin typeface="+mj-ea"/>
                    <a:ea typeface="+mj-ea"/>
                    <a:cs typeface="+mj-ea"/>
                    <a:sym typeface="+mn-ea"/>
                  </a:rPr>
                  <a:t>ALSA</a:t>
                </a:r>
                <a:endParaRPr kumimoji="0" lang="en-US" altLang="zh-CN" sz="2000" b="1" i="0" u="none" strike="noStrike" kern="1200" cap="none" spc="0" normalizeH="0" baseline="0" noProof="1">
                  <a:ln>
                    <a:noFill/>
                  </a:ln>
                  <a:solidFill>
                    <a:schemeClr val="lt1"/>
                  </a:solidFill>
                  <a:effectLst/>
                  <a:uLnTx/>
                  <a:uFillTx/>
                  <a:latin typeface="+mj-ea"/>
                  <a:ea typeface="+mj-ea"/>
                  <a:cs typeface="+mj-ea"/>
                  <a:sym typeface="+mn-ea"/>
                </a:endParaRPr>
              </a:p>
            </p:txBody>
          </p:sp>
          <p:sp>
            <p:nvSpPr>
              <p:cNvPr id="51" name="i$liḋe-TextBox 14"/>
              <p:cNvSpPr txBox="1"/>
              <p:nvPr/>
            </p:nvSpPr>
            <p:spPr>
              <a:xfrm>
                <a:off x="9040" y="5052"/>
                <a:ext cx="1198" cy="392"/>
              </a:xfrm>
              <a:prstGeom prst="rect">
                <a:avLst/>
              </a:prstGeom>
              <a:noFill/>
            </p:spPr>
            <p:txBody>
              <a:bodyPr wrap="none" anchor="ctr" anchorCtr="0">
                <a:noAutofit/>
              </a:bodyPr>
              <a:p>
                <a:pPr lvl="0" algn="ctr">
                  <a:lnSpc>
                    <a:spcPct val="120000"/>
                  </a:lnSpc>
                  <a:spcBef>
                    <a:spcPts val="0"/>
                  </a:spcBef>
                  <a:spcAft>
                    <a:spcPts val="0"/>
                  </a:spcAft>
                  <a:buClrTx/>
                  <a:buSzTx/>
                  <a:buFontTx/>
                  <a:defRPr/>
                </a:pPr>
                <a:r>
                  <a:rPr sz="1200" b="1" noProof="0" dirty="0">
                    <a:ln>
                      <a:noFill/>
                    </a:ln>
                    <a:solidFill>
                      <a:srgbClr val="003296"/>
                    </a:solidFill>
                    <a:effectLst/>
                    <a:uLnTx/>
                    <a:uFillTx/>
                    <a:latin typeface="思源黑体 CN Bold" panose="020B0800000000000000" charset="-122"/>
                    <a:ea typeface="思源黑体 CN Bold" panose="020B0800000000000000" charset="-122"/>
                    <a:cs typeface="思源黑体 CN Bold" panose="020B0800000000000000" charset="-122"/>
                    <a:sym typeface="+mn-lt"/>
                  </a:rPr>
                  <a:t>1998</a:t>
                </a:r>
                <a:r>
                  <a:rPr lang="zh-CN" sz="1200" b="1" noProof="0" dirty="0">
                    <a:ln>
                      <a:noFill/>
                    </a:ln>
                    <a:solidFill>
                      <a:srgbClr val="003296"/>
                    </a:solidFill>
                    <a:effectLst/>
                    <a:uLnTx/>
                    <a:uFillTx/>
                    <a:latin typeface="思源黑体 CN Bold" panose="020B0800000000000000" charset="-122"/>
                    <a:ea typeface="思源黑体 CN Bold" panose="020B0800000000000000" charset="-122"/>
                    <a:cs typeface="思源黑体 CN Bold" panose="020B0800000000000000" charset="-122"/>
                    <a:sym typeface="+mn-lt"/>
                  </a:rPr>
                  <a:t>年开始开发</a:t>
                </a:r>
                <a:endParaRPr lang="zh-CN" sz="1200" b="1" noProof="0" dirty="0">
                  <a:ln>
                    <a:noFill/>
                  </a:ln>
                  <a:solidFill>
                    <a:srgbClr val="003296"/>
                  </a:solidFill>
                  <a:effectLst/>
                  <a:uLnTx/>
                  <a:uFillTx/>
                  <a:latin typeface="思源黑体 CN Bold" panose="020B0800000000000000" charset="-122"/>
                  <a:ea typeface="思源黑体 CN Bold" panose="020B0800000000000000" charset="-122"/>
                  <a:cs typeface="思源黑体 CN Bold" panose="020B0800000000000000" charset="-122"/>
                  <a:sym typeface="+mn-lt"/>
                </a:endParaRPr>
              </a:p>
            </p:txBody>
          </p:sp>
          <p:sp>
            <p:nvSpPr>
              <p:cNvPr id="52" name="i$liḋe-TextBox 14"/>
              <p:cNvSpPr txBox="1"/>
              <p:nvPr/>
            </p:nvSpPr>
            <p:spPr>
              <a:xfrm>
                <a:off x="2371" y="7233"/>
                <a:ext cx="992" cy="392"/>
              </a:xfrm>
              <a:prstGeom prst="rect">
                <a:avLst/>
              </a:prstGeom>
              <a:noFill/>
            </p:spPr>
            <p:txBody>
              <a:bodyPr wrap="none" anchor="ctr" anchorCtr="0">
                <a:noAutofit/>
              </a:bodyPr>
              <a:p>
                <a:pPr lvl="0" algn="ctr">
                  <a:lnSpc>
                    <a:spcPct val="120000"/>
                  </a:lnSpc>
                  <a:spcBef>
                    <a:spcPts val="0"/>
                  </a:spcBef>
                  <a:spcAft>
                    <a:spcPts val="0"/>
                  </a:spcAft>
                  <a:buClrTx/>
                  <a:buSzTx/>
                  <a:buFontTx/>
                  <a:defRPr/>
                </a:pPr>
                <a:r>
                  <a:rPr sz="1200" b="1" noProof="0" dirty="0">
                    <a:ln>
                      <a:noFill/>
                    </a:ln>
                    <a:solidFill>
                      <a:srgbClr val="003296"/>
                    </a:solidFill>
                    <a:effectLst/>
                    <a:uLnTx/>
                    <a:uFillTx/>
                    <a:latin typeface="思源黑体 CN Bold" panose="020B0800000000000000" charset="-122"/>
                    <a:ea typeface="思源黑体 CN Bold" panose="020B0800000000000000" charset="-122"/>
                    <a:cs typeface="思源黑体 CN Bold" panose="020B0800000000000000" charset="-122"/>
                    <a:sym typeface="+mn-ea"/>
                  </a:rPr>
                  <a:t>1992年</a:t>
                </a:r>
                <a:r>
                  <a:rPr sz="1200" b="1" noProof="0" dirty="0">
                    <a:ln>
                      <a:noFill/>
                    </a:ln>
                    <a:solidFill>
                      <a:srgbClr val="003296"/>
                    </a:solidFill>
                    <a:effectLst/>
                    <a:uLnTx/>
                    <a:uFillTx/>
                    <a:latin typeface="思源黑体 CN Bold" panose="020B0800000000000000" charset="-122"/>
                    <a:ea typeface="思源黑体 CN Bold" panose="020B0800000000000000" charset="-122"/>
                    <a:cs typeface="思源黑体 CN Bold" panose="020B0800000000000000" charset="-122"/>
                    <a:sym typeface="+mn-ea"/>
                  </a:rPr>
                  <a:t>创造</a:t>
                </a:r>
                <a:endParaRPr sz="1200" b="1" noProof="0" dirty="0">
                  <a:ln>
                    <a:noFill/>
                  </a:ln>
                  <a:solidFill>
                    <a:srgbClr val="003296"/>
                  </a:solidFill>
                  <a:effectLst/>
                  <a:uLnTx/>
                  <a:uFillTx/>
                  <a:latin typeface="思源黑体 CN Bold" panose="020B0800000000000000" charset="-122"/>
                  <a:ea typeface="思源黑体 CN Bold" panose="020B0800000000000000" charset="-122"/>
                  <a:cs typeface="思源黑体 CN Bold" panose="020B0800000000000000" charset="-122"/>
                  <a:sym typeface="+mn-ea"/>
                </a:endParaRPr>
              </a:p>
            </p:txBody>
          </p:sp>
          <p:sp>
            <p:nvSpPr>
              <p:cNvPr id="53" name="i$liḋe-TextBox 14"/>
              <p:cNvSpPr txBox="1"/>
              <p:nvPr/>
            </p:nvSpPr>
            <p:spPr>
              <a:xfrm>
                <a:off x="13353" y="4899"/>
                <a:ext cx="1198" cy="392"/>
              </a:xfrm>
              <a:prstGeom prst="rect">
                <a:avLst/>
              </a:prstGeom>
              <a:noFill/>
            </p:spPr>
            <p:txBody>
              <a:bodyPr wrap="none" anchor="ctr" anchorCtr="0">
                <a:noAutofit/>
              </a:bodyPr>
              <a:p>
                <a:pPr lvl="0" algn="ctr">
                  <a:lnSpc>
                    <a:spcPct val="120000"/>
                  </a:lnSpc>
                  <a:spcBef>
                    <a:spcPts val="0"/>
                  </a:spcBef>
                  <a:spcAft>
                    <a:spcPts val="0"/>
                  </a:spcAft>
                  <a:buClrTx/>
                  <a:buSzTx/>
                  <a:buFontTx/>
                  <a:defRPr/>
                </a:pPr>
                <a:r>
                  <a:rPr lang="zh-CN" altLang="en-US" sz="1200" b="1" noProof="0" dirty="0">
                    <a:ln>
                      <a:noFill/>
                    </a:ln>
                    <a:solidFill>
                      <a:srgbClr val="003296"/>
                    </a:solidFill>
                    <a:effectLst/>
                    <a:uLnTx/>
                    <a:uFillTx/>
                    <a:latin typeface="思源黑体 CN Bold" panose="020B0800000000000000" charset="-122"/>
                    <a:ea typeface="思源黑体 CN Bold" panose="020B0800000000000000" charset="-122"/>
                    <a:cs typeface="思源黑体 CN Bold" panose="020B0800000000000000" charset="-122"/>
                    <a:sym typeface="+mn-lt"/>
                  </a:rPr>
                  <a:t>2002年</a:t>
                </a:r>
                <a:r>
                  <a:rPr lang="en-US" altLang="zh-CN" sz="1200" b="1" noProof="0" dirty="0">
                    <a:ln>
                      <a:noFill/>
                    </a:ln>
                    <a:solidFill>
                      <a:srgbClr val="003296"/>
                    </a:solidFill>
                    <a:effectLst/>
                    <a:uLnTx/>
                    <a:uFillTx/>
                    <a:latin typeface="思源黑体 CN Bold" panose="020B0800000000000000" charset="-122"/>
                    <a:ea typeface="思源黑体 CN Bold" panose="020B0800000000000000" charset="-122"/>
                    <a:cs typeface="思源黑体 CN Bold" panose="020B0800000000000000" charset="-122"/>
                    <a:sym typeface="+mn-lt"/>
                  </a:rPr>
                  <a:t>-</a:t>
                </a:r>
                <a:r>
                  <a:rPr lang="zh-CN" altLang="en-US" sz="1200" b="1" noProof="0" dirty="0">
                    <a:ln>
                      <a:noFill/>
                    </a:ln>
                    <a:solidFill>
                      <a:srgbClr val="003296"/>
                    </a:solidFill>
                    <a:effectLst/>
                    <a:uLnTx/>
                    <a:uFillTx/>
                    <a:latin typeface="思源黑体 CN Bold" panose="020B0800000000000000" charset="-122"/>
                    <a:ea typeface="思源黑体 CN Bold" panose="020B0800000000000000" charset="-122"/>
                    <a:cs typeface="思源黑体 CN Bold" panose="020B0800000000000000" charset="-122"/>
                    <a:sym typeface="+mn-lt"/>
                  </a:rPr>
                  <a:t>至今</a:t>
                </a:r>
                <a:endParaRPr lang="zh-CN" altLang="en-US" sz="1200" b="1" noProof="0" dirty="0">
                  <a:ln>
                    <a:noFill/>
                  </a:ln>
                  <a:solidFill>
                    <a:srgbClr val="003296"/>
                  </a:solidFill>
                  <a:effectLst/>
                  <a:uLnTx/>
                  <a:uFillTx/>
                  <a:latin typeface="思源黑体 CN Bold" panose="020B0800000000000000" charset="-122"/>
                  <a:ea typeface="思源黑体 CN Bold" panose="020B0800000000000000" charset="-122"/>
                  <a:cs typeface="思源黑体 CN Bold" panose="020B0800000000000000" charset="-122"/>
                  <a:sym typeface="+mn-lt"/>
                </a:endParaRPr>
              </a:p>
            </p:txBody>
          </p:sp>
        </p:grpSp>
      </p:grpSp>
      <p:sp>
        <p:nvSpPr>
          <p:cNvPr id="54" name="椭圆 53"/>
          <p:cNvSpPr/>
          <p:nvPr>
            <p:custDataLst>
              <p:tags r:id="rId13"/>
            </p:custDataLst>
          </p:nvPr>
        </p:nvSpPr>
        <p:spPr>
          <a:xfrm>
            <a:off x="9183370" y="2642235"/>
            <a:ext cx="149225" cy="149225"/>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anchor="ctr">
            <a:normAutofit fontScale="25000" lnSpcReduction="20000"/>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思源黑体 CN Bold" panose="020B0800000000000000" charset="-122"/>
              <a:ea typeface="思源黑体 CN Bold" panose="020B0800000000000000" charset="-122"/>
              <a:cs typeface="思源黑体 CN Bold" panose="020B0800000000000000"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zh-CN">
                <a:solidFill>
                  <a:srgbClr val="063693"/>
                </a:solidFill>
                <a:sym typeface="微软雅黑" panose="020B0503020204020204" charset="-122"/>
              </a:rPr>
              <a:t>Linux音频之噪音</a:t>
            </a:r>
            <a:endParaRPr lang="zh-CN" altLang="en-US" dirty="0">
              <a:solidFill>
                <a:srgbClr val="063693"/>
              </a:solidFill>
              <a:ea typeface="宋体" charset="0"/>
              <a:cs typeface="+mn-ea"/>
              <a:sym typeface="+mn-lt"/>
            </a:endParaRPr>
          </a:p>
        </p:txBody>
      </p:sp>
      <p:sp>
        <p:nvSpPr>
          <p:cNvPr id="5" name="文本框 4"/>
          <p:cNvSpPr txBox="1"/>
          <p:nvPr/>
        </p:nvSpPr>
        <p:spPr>
          <a:xfrm>
            <a:off x="665480" y="1129665"/>
            <a:ext cx="4349750" cy="3166745"/>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lang="zh-CN" sz="1400" b="1" dirty="0">
                <a:solidFill>
                  <a:schemeClr val="tx1"/>
                </a:solidFill>
                <a:effectLst/>
                <a:latin typeface="微软雅黑" panose="020B0503020204020204" charset="-122"/>
                <a:ea typeface="微软雅黑" panose="020B0503020204020204" charset="-122"/>
                <a:cs typeface="+mn-ea"/>
              </a:rPr>
              <a:t>嗡声：即所谓的变压器声，来源复杂</a:t>
            </a:r>
            <a:endParaRPr lang="zh-CN" sz="1400" b="1" dirty="0">
              <a:solidFill>
                <a:schemeClr val="tx1"/>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400" dirty="0">
                <a:solidFill>
                  <a:srgbClr val="063693"/>
                </a:solidFill>
                <a:effectLst/>
                <a:latin typeface="微软雅黑" panose="020B0503020204020204" charset="-122"/>
                <a:ea typeface="微软雅黑" panose="020B0503020204020204" charset="-122"/>
                <a:cs typeface="+mn-ea"/>
              </a:rPr>
              <a:t>器件工艺设计不合理</a:t>
            </a:r>
            <a:endParaRPr lang="zh-CN" altLang="en-US" sz="14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400" dirty="0">
                <a:solidFill>
                  <a:srgbClr val="063693"/>
                </a:solidFill>
                <a:effectLst/>
                <a:latin typeface="微软雅黑" panose="020B0503020204020204" charset="-122"/>
                <a:ea typeface="微软雅黑" panose="020B0503020204020204" charset="-122"/>
                <a:cs typeface="+mn-ea"/>
              </a:rPr>
              <a:t>连接线缆的屏蔽能力不足</a:t>
            </a:r>
            <a:endParaRPr lang="zh-CN" altLang="en-US" sz="14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400" dirty="0">
                <a:solidFill>
                  <a:srgbClr val="063693"/>
                </a:solidFill>
                <a:effectLst/>
                <a:latin typeface="微软雅黑" panose="020B0503020204020204" charset="-122"/>
                <a:ea typeface="微软雅黑" panose="020B0503020204020204" charset="-122"/>
                <a:cs typeface="+mn-ea"/>
              </a:rPr>
              <a:t>供电电压过低导致的内部电路工作不正常</a:t>
            </a:r>
            <a:endParaRPr lang="zh-CN" altLang="en-US" sz="1400"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sz="1400" dirty="0">
              <a:solidFill>
                <a:srgbClr val="063693"/>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zh-CN" sz="1400" b="1" dirty="0">
                <a:solidFill>
                  <a:schemeClr val="tx1"/>
                </a:solidFill>
                <a:effectLst/>
                <a:latin typeface="微软雅黑" panose="020B0503020204020204" charset="-122"/>
                <a:ea typeface="微软雅黑" panose="020B0503020204020204" charset="-122"/>
                <a:cs typeface="+mn-ea"/>
                <a:sym typeface="+mn-ea"/>
              </a:rPr>
              <a:t>噗声：所谓的火花声</a:t>
            </a:r>
            <a:endParaRPr lang="zh-CN" sz="1400" b="1" dirty="0">
              <a:solidFill>
                <a:schemeClr val="tx1"/>
              </a:solidFill>
              <a:effectLst/>
              <a:latin typeface="微软雅黑" panose="020B0503020204020204" charset="-122"/>
              <a:ea typeface="微软雅黑" panose="020B0503020204020204" charset="-122"/>
              <a:cs typeface="+mn-ea"/>
              <a:sym typeface="+mn-ea"/>
            </a:endParaRPr>
          </a:p>
          <a:p>
            <a:pPr marL="285750" indent="-285750" algn="l">
              <a:lnSpc>
                <a:spcPct val="130000"/>
              </a:lnSpc>
              <a:buClrTx/>
              <a:buSzTx/>
              <a:buFont typeface="Arial" panose="02080604020202020204" pitchFamily="34" charset="0"/>
              <a:buChar char="•"/>
            </a:pPr>
            <a:r>
              <a:rPr lang="zh-CN" altLang="en-US" sz="1400" dirty="0">
                <a:solidFill>
                  <a:srgbClr val="063693"/>
                </a:solidFill>
                <a:effectLst/>
                <a:latin typeface="微软雅黑" panose="020B0503020204020204" charset="-122"/>
                <a:ea typeface="微软雅黑" panose="020B0503020204020204" charset="-122"/>
                <a:cs typeface="+mn-ea"/>
                <a:sym typeface="+mn-ea"/>
              </a:rPr>
              <a:t>器件内部积累灰尘过多</a:t>
            </a:r>
            <a:endParaRPr lang="zh-CN" altLang="en-US" sz="1400" dirty="0">
              <a:solidFill>
                <a:srgbClr val="063693"/>
              </a:solidFill>
              <a:effectLst/>
              <a:latin typeface="微软雅黑" panose="020B0503020204020204" charset="-122"/>
              <a:ea typeface="微软雅黑" panose="020B0503020204020204" charset="-122"/>
              <a:cs typeface="+mn-ea"/>
              <a:sym typeface="+mn-ea"/>
            </a:endParaRPr>
          </a:p>
          <a:p>
            <a:pPr marL="285750" indent="-285750" algn="l">
              <a:lnSpc>
                <a:spcPct val="130000"/>
              </a:lnSpc>
              <a:buClrTx/>
              <a:buSzTx/>
              <a:buFont typeface="Arial" panose="02080604020202020204" pitchFamily="34" charset="0"/>
              <a:buChar char="•"/>
            </a:pPr>
            <a:r>
              <a:rPr lang="zh-CN" altLang="en-US" sz="1400" dirty="0">
                <a:solidFill>
                  <a:srgbClr val="063693"/>
                </a:solidFill>
                <a:effectLst/>
                <a:latin typeface="微软雅黑" panose="020B0503020204020204" charset="-122"/>
                <a:ea typeface="微软雅黑" panose="020B0503020204020204" charset="-122"/>
                <a:cs typeface="+mn-ea"/>
                <a:sym typeface="+mn-ea"/>
              </a:rPr>
              <a:t>元器件损耗，超过使用寿命</a:t>
            </a:r>
            <a:endParaRPr lang="zh-CN" altLang="en-US" sz="1400"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endParaRPr lang="zh-CN" altLang="en-US" sz="1400" dirty="0">
              <a:solidFill>
                <a:srgbClr val="063693"/>
              </a:solidFill>
              <a:effectLst/>
              <a:latin typeface="微软雅黑" panose="020B0503020204020204" charset="-122"/>
              <a:ea typeface="微软雅黑" panose="020B0503020204020204" charset="-122"/>
              <a:cs typeface="+mn-ea"/>
              <a:sym typeface="+mn-ea"/>
            </a:endParaRPr>
          </a:p>
          <a:p>
            <a:pPr marL="342900" indent="-342900" algn="l">
              <a:lnSpc>
                <a:spcPct val="130000"/>
              </a:lnSpc>
              <a:buClrTx/>
              <a:buSzTx/>
              <a:buFont typeface="Wingdings" panose="05000000000000000000" charset="0"/>
              <a:buChar char=""/>
            </a:pPr>
            <a:r>
              <a:rPr lang="zh-CN" sz="1400" b="1" dirty="0">
                <a:solidFill>
                  <a:schemeClr val="tx1"/>
                </a:solidFill>
                <a:effectLst/>
                <a:latin typeface="微软雅黑" panose="020B0503020204020204" charset="-122"/>
                <a:ea typeface="微软雅黑" panose="020B0503020204020204" charset="-122"/>
                <a:cs typeface="+mn-ea"/>
                <a:sym typeface="+mn-ea"/>
              </a:rPr>
              <a:t>流水声：高频自激现象</a:t>
            </a:r>
            <a:endParaRPr lang="zh-CN" sz="1400" b="1" dirty="0">
              <a:solidFill>
                <a:schemeClr val="tx1"/>
              </a:solidFill>
              <a:effectLst/>
              <a:latin typeface="微软雅黑" panose="020B0503020204020204" charset="-122"/>
              <a:ea typeface="微软雅黑" panose="020B0503020204020204" charset="-122"/>
              <a:cs typeface="+mn-ea"/>
              <a:sym typeface="+mn-ea"/>
            </a:endParaRPr>
          </a:p>
          <a:p>
            <a:pPr marL="285750" indent="-285750" algn="l">
              <a:lnSpc>
                <a:spcPct val="130000"/>
              </a:lnSpc>
              <a:buClrTx/>
              <a:buSzTx/>
              <a:buFont typeface="Arial" panose="02080604020202020204" pitchFamily="34" charset="0"/>
              <a:buChar char="•"/>
            </a:pPr>
            <a:r>
              <a:rPr lang="zh-CN" altLang="en-US" sz="1400" dirty="0">
                <a:solidFill>
                  <a:srgbClr val="063693"/>
                </a:solidFill>
                <a:effectLst/>
                <a:latin typeface="微软雅黑" panose="020B0503020204020204" charset="-122"/>
                <a:ea typeface="微软雅黑" panose="020B0503020204020204" charset="-122"/>
                <a:cs typeface="+mn-ea"/>
                <a:sym typeface="+mn-ea"/>
              </a:rPr>
              <a:t>电路设计不良，属于质量问题</a:t>
            </a:r>
            <a:endParaRPr lang="zh-CN" altLang="en-US" sz="1400" dirty="0">
              <a:solidFill>
                <a:srgbClr val="063693"/>
              </a:solidFill>
              <a:effectLst/>
              <a:latin typeface="微软雅黑" panose="020B0503020204020204" charset="-122"/>
              <a:ea typeface="微软雅黑" panose="020B0503020204020204" charset="-122"/>
              <a:cs typeface="+mn-ea"/>
              <a:sym typeface="+mn-ea"/>
            </a:endParaRPr>
          </a:p>
        </p:txBody>
      </p:sp>
      <p:sp>
        <p:nvSpPr>
          <p:cNvPr id="2" name="文本框 1"/>
          <p:cNvSpPr txBox="1"/>
          <p:nvPr/>
        </p:nvSpPr>
        <p:spPr>
          <a:xfrm>
            <a:off x="5196840" y="1129665"/>
            <a:ext cx="5295900" cy="2886710"/>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lang="zh-CN" sz="1400" b="1" dirty="0">
                <a:effectLst/>
                <a:latin typeface="微软雅黑" panose="020B0503020204020204" charset="-122"/>
                <a:ea typeface="微软雅黑" panose="020B0503020204020204" charset="-122"/>
                <a:cs typeface="+mn-ea"/>
                <a:sym typeface="+mn-ea"/>
              </a:rPr>
              <a:t>啸叫声、汽船声：低频自激现象</a:t>
            </a:r>
            <a:endParaRPr lang="zh-CN" sz="1400" b="1" dirty="0">
              <a:solidFill>
                <a:schemeClr val="tx1"/>
              </a:solidFill>
              <a:effectLst/>
              <a:latin typeface="微软雅黑" panose="020B0503020204020204" charset="-122"/>
              <a:ea typeface="微软雅黑" panose="020B0503020204020204" charset="-122"/>
              <a:cs typeface="+mn-ea"/>
              <a:sym typeface="+mn-ea"/>
            </a:endParaRPr>
          </a:p>
          <a:p>
            <a:pPr marL="285750" indent="-285750" algn="l">
              <a:lnSpc>
                <a:spcPct val="130000"/>
              </a:lnSpc>
              <a:buClrTx/>
              <a:buSzTx/>
              <a:buFont typeface="Arial" panose="02080604020202020204" pitchFamily="34" charset="0"/>
              <a:buChar char="•"/>
            </a:pPr>
            <a:r>
              <a:rPr lang="zh-CN" altLang="en-US" sz="1400" dirty="0">
                <a:solidFill>
                  <a:srgbClr val="063693"/>
                </a:solidFill>
                <a:effectLst/>
                <a:latin typeface="微软雅黑" panose="020B0503020204020204" charset="-122"/>
                <a:ea typeface="微软雅黑" panose="020B0503020204020204" charset="-122"/>
                <a:cs typeface="+mn-ea"/>
                <a:sym typeface="+mn-ea"/>
              </a:rPr>
              <a:t>关闭电源，检查器件之间的连接性是否完好</a:t>
            </a:r>
            <a:endParaRPr lang="zh-CN" altLang="en-US" sz="1400"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Wingdings" panose="05000000000000000000" charset="0"/>
              <a:buNone/>
            </a:pPr>
            <a:endParaRPr lang="zh-CN" sz="1400" dirty="0">
              <a:solidFill>
                <a:srgbClr val="003296"/>
              </a:solidFill>
              <a:effectLst/>
              <a:latin typeface="微软雅黑" panose="020B0503020204020204" charset="-122"/>
              <a:ea typeface="微软雅黑" panose="020B0503020204020204" charset="-122"/>
              <a:cs typeface="+mn-ea"/>
              <a:sym typeface="+mn-ea"/>
            </a:endParaRPr>
          </a:p>
          <a:p>
            <a:pPr marL="342900" indent="-342900" algn="l">
              <a:lnSpc>
                <a:spcPct val="130000"/>
              </a:lnSpc>
              <a:buClrTx/>
              <a:buSzTx/>
              <a:buFont typeface="Wingdings" panose="05000000000000000000" charset="0"/>
              <a:buChar char=""/>
            </a:pPr>
            <a:r>
              <a:rPr lang="zh-CN" sz="1400" b="1" dirty="0">
                <a:effectLst/>
                <a:latin typeface="微软雅黑" panose="020B0503020204020204" charset="-122"/>
                <a:ea typeface="微软雅黑" panose="020B0503020204020204" charset="-122"/>
                <a:cs typeface="+mn-ea"/>
                <a:sym typeface="+mn-ea"/>
              </a:rPr>
              <a:t>偶尔的杂声：交流供电线路的串扰</a:t>
            </a:r>
            <a:endParaRPr lang="zh-CN" sz="1400" b="1" dirty="0">
              <a:effectLst/>
              <a:latin typeface="微软雅黑" panose="020B0503020204020204" charset="-122"/>
              <a:ea typeface="微软雅黑" panose="020B0503020204020204" charset="-122"/>
              <a:cs typeface="+mn-ea"/>
              <a:sym typeface="+mn-ea"/>
            </a:endParaRPr>
          </a:p>
          <a:p>
            <a:pPr indent="0" algn="l">
              <a:lnSpc>
                <a:spcPct val="130000"/>
              </a:lnSpc>
              <a:buClrTx/>
              <a:buSzTx/>
              <a:buFont typeface="Wingdings" panose="05000000000000000000" charset="0"/>
              <a:buNone/>
            </a:pPr>
            <a:endParaRPr lang="zh-CN" altLang="en-US" sz="1400" dirty="0">
              <a:solidFill>
                <a:srgbClr val="063693"/>
              </a:solidFill>
              <a:effectLst/>
              <a:latin typeface="微软雅黑" panose="020B0503020204020204" charset="-122"/>
              <a:ea typeface="微软雅黑" panose="020B0503020204020204" charset="-122"/>
              <a:cs typeface="+mn-ea"/>
              <a:sym typeface="+mn-ea"/>
            </a:endParaRPr>
          </a:p>
          <a:p>
            <a:pPr marL="342900" indent="-342900" algn="l">
              <a:lnSpc>
                <a:spcPct val="130000"/>
              </a:lnSpc>
              <a:buClrTx/>
              <a:buSzTx/>
              <a:buFont typeface="Wingdings" panose="05000000000000000000" charset="0"/>
              <a:buChar char=""/>
            </a:pPr>
            <a:r>
              <a:rPr lang="zh-CN" sz="1400" b="1" dirty="0">
                <a:effectLst/>
                <a:latin typeface="微软雅黑" panose="020B0503020204020204" charset="-122"/>
                <a:ea typeface="微软雅黑" panose="020B0503020204020204" charset="-122"/>
                <a:cs typeface="+mn-ea"/>
                <a:sym typeface="+mn-ea"/>
              </a:rPr>
              <a:t>广播声：容易引起高频自激，严重时导致喇叭或者耳机烧毁</a:t>
            </a:r>
            <a:endParaRPr lang="zh-CN" sz="1400" b="1" dirty="0">
              <a:solidFill>
                <a:schemeClr val="tx1"/>
              </a:solidFill>
              <a:effectLst/>
              <a:latin typeface="微软雅黑" panose="020B0503020204020204" charset="-122"/>
              <a:ea typeface="微软雅黑" panose="020B0503020204020204" charset="-122"/>
              <a:cs typeface="+mn-ea"/>
              <a:sym typeface="+mn-ea"/>
            </a:endParaRPr>
          </a:p>
          <a:p>
            <a:pPr marL="285750" indent="-285750" algn="l">
              <a:lnSpc>
                <a:spcPct val="130000"/>
              </a:lnSpc>
              <a:buClrTx/>
              <a:buSzTx/>
              <a:buFont typeface="Arial" panose="02080604020202020204" pitchFamily="34" charset="0"/>
              <a:buChar char="•"/>
            </a:pPr>
            <a:r>
              <a:rPr lang="zh-CN" altLang="en-US" sz="1400" dirty="0">
                <a:solidFill>
                  <a:srgbClr val="063693"/>
                </a:solidFill>
                <a:effectLst/>
                <a:latin typeface="微软雅黑" panose="020B0503020204020204" charset="-122"/>
                <a:ea typeface="微软雅黑" panose="020B0503020204020204" charset="-122"/>
                <a:cs typeface="+mn-ea"/>
                <a:sym typeface="+mn-ea"/>
              </a:rPr>
              <a:t>电路设计不良</a:t>
            </a:r>
            <a:endParaRPr lang="zh-CN" altLang="en-US" sz="1400" dirty="0">
              <a:solidFill>
                <a:srgbClr val="063693"/>
              </a:solidFill>
              <a:effectLst/>
              <a:latin typeface="微软雅黑" panose="020B0503020204020204" charset="-122"/>
              <a:ea typeface="微软雅黑" panose="020B0503020204020204" charset="-122"/>
              <a:cs typeface="+mn-ea"/>
              <a:sym typeface="+mn-ea"/>
            </a:endParaRPr>
          </a:p>
          <a:p>
            <a:pPr marL="285750" indent="-285750" algn="l">
              <a:lnSpc>
                <a:spcPct val="130000"/>
              </a:lnSpc>
              <a:buClrTx/>
              <a:buSzTx/>
              <a:buFont typeface="Arial" panose="02080604020202020204" pitchFamily="34" charset="0"/>
              <a:buChar char="•"/>
            </a:pPr>
            <a:r>
              <a:rPr lang="zh-CN" altLang="en-US" sz="1400" dirty="0">
                <a:solidFill>
                  <a:srgbClr val="063693"/>
                </a:solidFill>
                <a:effectLst/>
                <a:latin typeface="微软雅黑" panose="020B0503020204020204" charset="-122"/>
                <a:ea typeface="微软雅黑" panose="020B0503020204020204" charset="-122"/>
                <a:cs typeface="+mn-ea"/>
                <a:sym typeface="+mn-ea"/>
              </a:rPr>
              <a:t>放大器的开环频响很差</a:t>
            </a:r>
            <a:endParaRPr lang="zh-CN" altLang="en-US" sz="1400" dirty="0">
              <a:solidFill>
                <a:srgbClr val="063693"/>
              </a:solidFill>
              <a:effectLst/>
              <a:latin typeface="微软雅黑" panose="020B0503020204020204" charset="-122"/>
              <a:ea typeface="微软雅黑" panose="020B0503020204020204" charset="-122"/>
              <a:cs typeface="+mn-ea"/>
              <a:sym typeface="+mn-ea"/>
            </a:endParaRPr>
          </a:p>
          <a:p>
            <a:pPr marL="285750" indent="-285750" algn="l">
              <a:lnSpc>
                <a:spcPct val="130000"/>
              </a:lnSpc>
              <a:buClrTx/>
              <a:buSzTx/>
              <a:buFont typeface="Arial" panose="02080604020202020204" pitchFamily="34" charset="0"/>
              <a:buChar char="•"/>
            </a:pPr>
            <a:r>
              <a:rPr lang="zh-CN" altLang="en-US" sz="1400" dirty="0">
                <a:solidFill>
                  <a:srgbClr val="063693"/>
                </a:solidFill>
                <a:effectLst/>
                <a:latin typeface="微软雅黑" panose="020B0503020204020204" charset="-122"/>
                <a:ea typeface="微软雅黑" panose="020B0503020204020204" charset="-122"/>
                <a:cs typeface="+mn-ea"/>
                <a:sym typeface="+mn-ea"/>
              </a:rPr>
              <a:t>非线性失真严重</a:t>
            </a:r>
            <a:endParaRPr lang="zh-CN" altLang="en-US" sz="1400" dirty="0">
              <a:solidFill>
                <a:srgbClr val="063693"/>
              </a:solidFill>
              <a:effectLst/>
              <a:latin typeface="微软雅黑" panose="020B0503020204020204" charset="-122"/>
              <a:ea typeface="微软雅黑" panose="020B0503020204020204" charset="-122"/>
              <a:cs typeface="+mn-ea"/>
              <a:sym typeface="+mn-ea"/>
            </a:endParaRPr>
          </a:p>
          <a:p>
            <a:pPr marL="285750" indent="-285750" algn="l">
              <a:lnSpc>
                <a:spcPct val="130000"/>
              </a:lnSpc>
              <a:buClrTx/>
              <a:buSzTx/>
              <a:buFont typeface="Arial" panose="02080604020202020204" pitchFamily="34" charset="0"/>
              <a:buChar char="•"/>
            </a:pPr>
            <a:r>
              <a:rPr lang="zh-CN" altLang="en-US" sz="1400" dirty="0">
                <a:solidFill>
                  <a:srgbClr val="063693"/>
                </a:solidFill>
                <a:effectLst/>
                <a:latin typeface="微软雅黑" panose="020B0503020204020204" charset="-122"/>
                <a:ea typeface="微软雅黑" panose="020B0503020204020204" charset="-122"/>
                <a:cs typeface="+mn-ea"/>
                <a:sym typeface="+mn-ea"/>
              </a:rPr>
              <a:t>没有进行适当的处理</a:t>
            </a:r>
            <a:endParaRPr lang="zh-CN" altLang="en-US" sz="1400" dirty="0">
              <a:solidFill>
                <a:srgbClr val="063693"/>
              </a:solidFill>
              <a:effectLst/>
              <a:latin typeface="微软雅黑" panose="020B0503020204020204" charset="-122"/>
              <a:ea typeface="微软雅黑" panose="020B0503020204020204" charset="-122"/>
              <a:cs typeface="+mn-ea"/>
              <a:sym typeface="+mn-ea"/>
            </a:endParaRPr>
          </a:p>
        </p:txBody>
      </p:sp>
      <p:sp>
        <p:nvSpPr>
          <p:cNvPr id="3" name="文本框 2"/>
          <p:cNvSpPr txBox="1"/>
          <p:nvPr/>
        </p:nvSpPr>
        <p:spPr>
          <a:xfrm>
            <a:off x="665480" y="4450080"/>
            <a:ext cx="10839450" cy="1209675"/>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lang="zh-CN" sz="1400" dirty="0">
                <a:solidFill>
                  <a:srgbClr val="003296"/>
                </a:solidFill>
                <a:effectLst/>
                <a:latin typeface="微软雅黑" panose="020B0503020204020204" charset="-122"/>
                <a:ea typeface="微软雅黑" panose="020B0503020204020204" charset="-122"/>
                <a:cs typeface="+mn-ea"/>
              </a:rPr>
              <a:t>音频噪音问题最常见的是电流噪音，而电流噪音问题的出现，除了硬件本身设计缺陷外，通常是由于音频滤波器没有处理好音频输入的频率范围，导致将一些本不该被拾音或放大的音频信号录入或放大导致，而电流处理往往需要搭配滤波器进行拾音频率范围调整来分析调制（这需要熟悉滤波器原理，并搭配声卡芯片电路图，对内核开发者而言是一个新的领域和调试手段，因此此类问题往往很难解决）</a:t>
            </a:r>
            <a:endParaRPr lang="en-US" altLang="zh-CN" sz="1400" dirty="0">
              <a:solidFill>
                <a:srgbClr val="003296"/>
              </a:solidFill>
              <a:effectLst/>
              <a:latin typeface="微软雅黑" panose="020B0503020204020204" charset="-122"/>
              <a:ea typeface="微软雅黑" panose="020B0503020204020204" charset="-122"/>
              <a:cs typeface="+mn-ea"/>
              <a:sym typeface="+mn-ea"/>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14339"/>
          <p:cNvSpPr txBox="1"/>
          <p:nvPr/>
        </p:nvSpPr>
        <p:spPr>
          <a:xfrm>
            <a:off x="569704" y="2364423"/>
            <a:ext cx="6927057" cy="2435860"/>
          </a:xfrm>
          <a:prstGeom prst="rect">
            <a:avLst/>
          </a:prstGeom>
          <a:noFill/>
          <a:ln w="12700">
            <a:noFill/>
          </a:ln>
        </p:spPr>
        <p:txBody>
          <a:bodyPr wrap="square" lIns="25400" tIns="25400" rIns="25400" bIns="25400" anchor="ctr" anchorCtr="0">
            <a:spAutoFit/>
            <a:scene3d>
              <a:camera prst="orthographicFront"/>
              <a:lightRig rig="soft" dir="t">
                <a:rot lat="0" lon="0" rev="15600000"/>
              </a:lightRig>
            </a:scene3d>
            <a:sp3d extrusionH="57150" prstMaterial="softEdge">
              <a:bevelT w="25400" h="38100"/>
            </a:sp3d>
          </a:bodyPr>
          <a:lstStyle/>
          <a:p>
            <a:pPr fontAlgn="auto" hangingPunct="0">
              <a:spcBef>
                <a:spcPts val="1200"/>
              </a:spcBef>
              <a:spcAft>
                <a:spcPts val="1200"/>
              </a:spcAft>
            </a:pPr>
            <a:r>
              <a:rPr lang="zh-CN" altLang="en-US" sz="6500" b="1">
                <a:solidFill>
                  <a:srgbClr val="003296"/>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rPr>
              <a:t>因理想而出生</a:t>
            </a:r>
            <a:endParaRPr lang="zh-CN" altLang="en-US" sz="6500" b="1">
              <a:solidFill>
                <a:srgbClr val="003296"/>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fontAlgn="auto" hangingPunct="0">
              <a:spcBef>
                <a:spcPts val="1800"/>
              </a:spcBef>
              <a:spcAft>
                <a:spcPts val="1800"/>
              </a:spcAft>
            </a:pPr>
            <a:r>
              <a:rPr lang="zh-CN" altLang="en-US" sz="6500" b="1">
                <a:solidFill>
                  <a:srgbClr val="003296"/>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rPr>
              <a:t>为责任而成长</a:t>
            </a:r>
            <a:endParaRPr lang="zh-CN" altLang="en-US" sz="6500" b="1">
              <a:solidFill>
                <a:srgbClr val="003296"/>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 name="文本框 1"/>
          <p:cNvSpPr txBox="1"/>
          <p:nvPr/>
        </p:nvSpPr>
        <p:spPr>
          <a:xfrm>
            <a:off x="6838950" y="4894580"/>
            <a:ext cx="2645410" cy="706755"/>
          </a:xfrm>
          <a:prstGeom prst="rect">
            <a:avLst/>
          </a:prstGeom>
          <a:noFill/>
          <a:extLst>
            <a:ext uri="{909E8E84-426E-40DD-AFC4-6F175D3DCCD1}">
              <a14:hiddenFill xmlns:a14="http://schemas.microsoft.com/office/drawing/2010/main">
                <a:gradFill>
                  <a:gsLst>
                    <a:gs pos="0">
                      <a:srgbClr val="012D86"/>
                    </a:gs>
                    <a:gs pos="100000">
                      <a:srgbClr val="0E2557"/>
                    </a:gs>
                  </a:gsLst>
                  <a:lin scaled="0"/>
                </a:gradFill>
              </a14:hiddenFill>
            </a:ext>
          </a:extLst>
        </p:spPr>
        <p:txBody>
          <a:bodyPr wrap="square" rtlCol="0">
            <a:spAutoFit/>
          </a:bodyPr>
          <a:p>
            <a:r>
              <a:rPr lang="zh-CN" altLang="en-US" sz="4000">
                <a:gradFill>
                  <a:gsLst>
                    <a:gs pos="0">
                      <a:srgbClr val="012D86"/>
                    </a:gs>
                    <a:gs pos="100000">
                      <a:srgbClr val="0E2557"/>
                    </a:gs>
                  </a:gsLst>
                  <a:lin scaled="0"/>
                </a:gradFill>
                <a:latin typeface="文泉驿等宽正黑" panose="02000603000000000000" charset="-122"/>
                <a:ea typeface="文泉驿等宽正黑" panose="02000603000000000000" charset="-122"/>
              </a:rPr>
              <a:t>谢谢观赏</a:t>
            </a:r>
            <a:endParaRPr lang="zh-CN" altLang="en-US" sz="4000">
              <a:gradFill>
                <a:gsLst>
                  <a:gs pos="0">
                    <a:srgbClr val="012D86"/>
                  </a:gs>
                  <a:gs pos="100000">
                    <a:srgbClr val="0E2557"/>
                  </a:gs>
                </a:gsLst>
                <a:lin scaled="0"/>
              </a:gradFill>
              <a:latin typeface="文泉驿等宽正黑" panose="02000603000000000000" charset="-122"/>
              <a:ea typeface="文泉驿等宽正黑" panose="02000603000000000000" charset="-122"/>
            </a:endParaRPr>
          </a:p>
        </p:txBody>
      </p:sp>
      <p:pic>
        <p:nvPicPr>
          <p:cNvPr id="3" name="图片 2" descr="下载"/>
          <p:cNvPicPr>
            <a:picLocks noChangeAspect="1"/>
          </p:cNvPicPr>
          <p:nvPr/>
        </p:nvPicPr>
        <p:blipFill>
          <a:blip r:embed="rId1"/>
          <a:stretch>
            <a:fillRect/>
          </a:stretch>
        </p:blipFill>
        <p:spPr>
          <a:xfrm>
            <a:off x="6626860" y="2364740"/>
            <a:ext cx="2301875" cy="23018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14339"/>
          <p:cNvSpPr txBox="1"/>
          <p:nvPr/>
        </p:nvSpPr>
        <p:spPr>
          <a:xfrm>
            <a:off x="2873563" y="2656841"/>
            <a:ext cx="6927057" cy="666115"/>
          </a:xfrm>
          <a:prstGeom prst="rect">
            <a:avLst/>
          </a:prstGeom>
          <a:noFill/>
          <a:ln w="12700">
            <a:noFill/>
          </a:ln>
        </p:spPr>
        <p:txBody>
          <a:bodyPr wrap="square" lIns="25400" tIns="25400" rIns="25400" bIns="25400" anchor="ctr" anchorCtr="0">
            <a:spAutoFit/>
          </a:bodyPr>
          <a:lstStyle/>
          <a:p>
            <a:pPr algn="ctr" hangingPunct="0"/>
            <a:r>
              <a:rPr lang="zh-CN" altLang="en-US"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rPr>
              <a:t>常见问题</a:t>
            </a:r>
            <a:endParaRPr lang="zh-CN" altLang="en-US"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zh-CN">
                <a:solidFill>
                  <a:srgbClr val="063693"/>
                </a:solidFill>
                <a:sym typeface="微软雅黑" panose="020B0503020204020204" charset="-122"/>
              </a:rPr>
              <a:t>常见问题</a:t>
            </a:r>
            <a:endParaRPr lang="zh-CN" altLang="en-US" dirty="0">
              <a:solidFill>
                <a:srgbClr val="063693"/>
              </a:solidFill>
              <a:ea typeface="宋体" charset="0"/>
              <a:cs typeface="+mn-ea"/>
              <a:sym typeface="+mn-lt"/>
            </a:endParaRPr>
          </a:p>
        </p:txBody>
      </p:sp>
      <p:sp>
        <p:nvSpPr>
          <p:cNvPr id="2" name="文本框 1"/>
          <p:cNvSpPr txBox="1"/>
          <p:nvPr/>
        </p:nvSpPr>
        <p:spPr>
          <a:xfrm>
            <a:off x="1443355" y="1249680"/>
            <a:ext cx="8467725" cy="1370965"/>
          </a:xfrm>
          <a:prstGeom prst="rect">
            <a:avLst/>
          </a:prstGeom>
          <a:noFill/>
        </p:spPr>
        <p:txBody>
          <a:bodyPr wrap="square" rtlCol="0" anchor="t">
            <a:spAutoFit/>
          </a:bodyPr>
          <a:p>
            <a:pPr marL="342900" lvl="0" indent="-342900" algn="l">
              <a:lnSpc>
                <a:spcPct val="130000"/>
              </a:lnSpc>
              <a:buClrTx/>
              <a:buSzTx/>
              <a:buFont typeface="Wingdings" panose="05000000000000000000" charset="0"/>
              <a:buChar char=""/>
            </a:pPr>
            <a:r>
              <a:rPr lang="zh-CN" altLang="en-US" sz="1600" dirty="0">
                <a:solidFill>
                  <a:srgbClr val="063693"/>
                </a:solidFill>
                <a:effectLst/>
                <a:latin typeface="微软雅黑" panose="020B0503020204020204" charset="-122"/>
                <a:ea typeface="微软雅黑" panose="020B0503020204020204" charset="-122"/>
                <a:cs typeface="+mn-ea"/>
              </a:rPr>
              <a:t>音频输入输出设备缺失</a:t>
            </a:r>
            <a:endParaRPr lang="zh-CN" altLang="en-US" sz="1600" dirty="0">
              <a:solidFill>
                <a:srgbClr val="063693"/>
              </a:solidFill>
              <a:effectLst/>
              <a:latin typeface="微软雅黑" panose="020B0503020204020204" charset="-122"/>
              <a:ea typeface="微软雅黑" panose="020B0503020204020204" charset="-122"/>
              <a:cs typeface="+mn-ea"/>
            </a:endParaRPr>
          </a:p>
          <a:p>
            <a:pPr marL="342900" lvl="0" indent="-342900" algn="l">
              <a:lnSpc>
                <a:spcPct val="130000"/>
              </a:lnSpc>
              <a:buClrTx/>
              <a:buSzTx/>
              <a:buFont typeface="Wingdings" panose="05000000000000000000" charset="0"/>
              <a:buChar char=""/>
            </a:pPr>
            <a:r>
              <a:rPr lang="zh-CN" altLang="en-US" sz="1600" dirty="0">
                <a:solidFill>
                  <a:srgbClr val="063693"/>
                </a:solidFill>
                <a:effectLst/>
                <a:latin typeface="微软雅黑" panose="020B0503020204020204" charset="-122"/>
                <a:ea typeface="微软雅黑" panose="020B0503020204020204" charset="-122"/>
                <a:cs typeface="+mn-ea"/>
              </a:rPr>
              <a:t>音频输入输出无响应</a:t>
            </a:r>
            <a:endParaRPr lang="zh-CN" altLang="en-US" sz="1600" dirty="0">
              <a:solidFill>
                <a:srgbClr val="063693"/>
              </a:solidFill>
              <a:effectLst/>
              <a:latin typeface="微软雅黑" panose="020B0503020204020204" charset="-122"/>
              <a:ea typeface="微软雅黑" panose="020B0503020204020204" charset="-122"/>
              <a:cs typeface="+mn-ea"/>
            </a:endParaRPr>
          </a:p>
          <a:p>
            <a:pPr marL="342900" lvl="0" indent="-342900" algn="l">
              <a:lnSpc>
                <a:spcPct val="130000"/>
              </a:lnSpc>
              <a:buClrTx/>
              <a:buSzTx/>
              <a:buFont typeface="Wingdings" panose="05000000000000000000" charset="0"/>
              <a:buChar char=""/>
            </a:pPr>
            <a:r>
              <a:rPr lang="zh-CN" altLang="en-US" sz="1600" dirty="0">
                <a:solidFill>
                  <a:srgbClr val="063693"/>
                </a:solidFill>
                <a:effectLst/>
                <a:latin typeface="微软雅黑" panose="020B0503020204020204" charset="-122"/>
                <a:ea typeface="微软雅黑" panose="020B0503020204020204" charset="-122"/>
                <a:cs typeface="+mn-ea"/>
              </a:rPr>
              <a:t>耳机</a:t>
            </a:r>
            <a:r>
              <a:rPr lang="en-US" altLang="zh-CN" sz="1600" dirty="0">
                <a:solidFill>
                  <a:srgbClr val="063693"/>
                </a:solidFill>
                <a:effectLst/>
                <a:latin typeface="微软雅黑" panose="020B0503020204020204" charset="-122"/>
                <a:ea typeface="微软雅黑" panose="020B0503020204020204" charset="-122"/>
                <a:cs typeface="+mn-ea"/>
              </a:rPr>
              <a:t>mic</a:t>
            </a:r>
            <a:r>
              <a:rPr lang="zh-CN" altLang="en-US" sz="1600" dirty="0">
                <a:solidFill>
                  <a:srgbClr val="063693"/>
                </a:solidFill>
                <a:effectLst/>
                <a:latin typeface="微软雅黑" panose="020B0503020204020204" charset="-122"/>
                <a:ea typeface="微软雅黑" panose="020B0503020204020204" charset="-122"/>
                <a:cs typeface="+mn-ea"/>
              </a:rPr>
              <a:t>无响应</a:t>
            </a:r>
            <a:endParaRPr lang="zh-CN" altLang="en-US" sz="1600" dirty="0">
              <a:solidFill>
                <a:srgbClr val="063693"/>
              </a:solidFill>
              <a:effectLst/>
              <a:latin typeface="微软雅黑" panose="020B0503020204020204" charset="-122"/>
              <a:ea typeface="微软雅黑" panose="020B0503020204020204" charset="-122"/>
              <a:cs typeface="+mn-ea"/>
            </a:endParaRPr>
          </a:p>
          <a:p>
            <a:pPr marL="342900" lvl="0" indent="-342900" algn="l">
              <a:lnSpc>
                <a:spcPct val="130000"/>
              </a:lnSpc>
              <a:buClrTx/>
              <a:buSzTx/>
              <a:buFont typeface="Wingdings" panose="05000000000000000000" charset="0"/>
              <a:buChar char=""/>
            </a:pPr>
            <a:r>
              <a:rPr lang="zh-CN" altLang="en-US" sz="1600" dirty="0">
                <a:solidFill>
                  <a:srgbClr val="063693"/>
                </a:solidFill>
                <a:effectLst/>
                <a:latin typeface="微软雅黑" panose="020B0503020204020204" charset="-122"/>
                <a:ea typeface="微软雅黑" panose="020B0503020204020204" charset="-122"/>
                <a:cs typeface="+mn-ea"/>
              </a:rPr>
              <a:t>音频输入噪音</a:t>
            </a:r>
            <a:endParaRPr lang="zh-CN" altLang="en-US" sz="1600" dirty="0">
              <a:solidFill>
                <a:srgbClr val="063693"/>
              </a:solidFill>
              <a:effectLst/>
              <a:latin typeface="微软雅黑" panose="020B0503020204020204" charset="-122"/>
              <a:ea typeface="微软雅黑" panose="020B0503020204020204" charset="-122"/>
              <a:cs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14339"/>
          <p:cNvSpPr txBox="1"/>
          <p:nvPr/>
        </p:nvSpPr>
        <p:spPr>
          <a:xfrm>
            <a:off x="2873563" y="2656841"/>
            <a:ext cx="6927057" cy="666115"/>
          </a:xfrm>
          <a:prstGeom prst="rect">
            <a:avLst/>
          </a:prstGeom>
          <a:noFill/>
          <a:ln w="12700">
            <a:noFill/>
          </a:ln>
        </p:spPr>
        <p:txBody>
          <a:bodyPr wrap="square" lIns="25400" tIns="25400" rIns="25400" bIns="25400" anchor="ctr" anchorCtr="0">
            <a:spAutoFit/>
          </a:bodyPr>
          <a:lstStyle/>
          <a:p>
            <a:pPr algn="ctr" hangingPunct="0"/>
            <a:r>
              <a:rPr lang="en-US" altLang="zh-CN"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rPr>
              <a:t>Linux</a:t>
            </a:r>
            <a:r>
              <a:rPr lang="zh-CN" altLang="en-US"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rPr>
              <a:t>音频框架</a:t>
            </a:r>
            <a:endParaRPr lang="zh-CN" altLang="en-US" sz="4000" b="1">
              <a:solidFill>
                <a:srgbClr val="063693"/>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ea typeface="宋体" charset="0"/>
                <a:cs typeface="+mn-ea"/>
                <a:sym typeface="+mn-lt"/>
              </a:rPr>
              <a:t>Linux</a:t>
            </a:r>
            <a:r>
              <a:rPr lang="zh-CN" altLang="en-US" dirty="0">
                <a:solidFill>
                  <a:srgbClr val="063693"/>
                </a:solidFill>
                <a:ea typeface="宋体" charset="0"/>
                <a:cs typeface="+mn-ea"/>
                <a:sym typeface="+mn-lt"/>
              </a:rPr>
              <a:t>音频框架</a:t>
            </a:r>
            <a:endParaRPr lang="zh-CN" altLang="en-US" dirty="0">
              <a:solidFill>
                <a:srgbClr val="063693"/>
              </a:solidFill>
              <a:ea typeface="宋体" charset="0"/>
              <a:cs typeface="+mn-ea"/>
              <a:sym typeface="+mn-lt"/>
            </a:endParaRPr>
          </a:p>
        </p:txBody>
      </p:sp>
      <p:pic>
        <p:nvPicPr>
          <p:cNvPr id="5" name="图片 4"/>
          <p:cNvPicPr>
            <a:picLocks noChangeAspect="1"/>
          </p:cNvPicPr>
          <p:nvPr/>
        </p:nvPicPr>
        <p:blipFill>
          <a:blip r:embed="rId1"/>
          <a:stretch>
            <a:fillRect/>
          </a:stretch>
        </p:blipFill>
        <p:spPr>
          <a:xfrm>
            <a:off x="2946400" y="977265"/>
            <a:ext cx="6298565" cy="4904105"/>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ea typeface="宋体" charset="0"/>
                <a:cs typeface="+mn-ea"/>
                <a:sym typeface="+mn-lt"/>
              </a:rPr>
              <a:t>Linux</a:t>
            </a:r>
            <a:r>
              <a:rPr lang="zh-CN" altLang="en-US" dirty="0">
                <a:solidFill>
                  <a:srgbClr val="063693"/>
                </a:solidFill>
                <a:ea typeface="宋体" charset="0"/>
                <a:cs typeface="+mn-ea"/>
                <a:sym typeface="+mn-lt"/>
              </a:rPr>
              <a:t>音频框架</a:t>
            </a:r>
            <a:endParaRPr lang="zh-CN" altLang="en-US" dirty="0">
              <a:solidFill>
                <a:srgbClr val="063693"/>
              </a:solidFill>
              <a:ea typeface="宋体" charset="0"/>
              <a:cs typeface="+mn-ea"/>
              <a:sym typeface="+mn-lt"/>
            </a:endParaRPr>
          </a:p>
        </p:txBody>
      </p:sp>
      <p:sp>
        <p:nvSpPr>
          <p:cNvPr id="3" name="文本框 2"/>
          <p:cNvSpPr txBox="1"/>
          <p:nvPr/>
        </p:nvSpPr>
        <p:spPr>
          <a:xfrm>
            <a:off x="665480" y="1047750"/>
            <a:ext cx="10861040" cy="3769360"/>
          </a:xfrm>
          <a:prstGeom prst="rect">
            <a:avLst/>
          </a:prstGeom>
          <a:noFill/>
        </p:spPr>
        <p:txBody>
          <a:bodyPr wrap="square" rtlCol="0" anchor="t">
            <a:spAutoFit/>
          </a:bodyPr>
          <a:p>
            <a:pPr marL="285750" indent="-285750" algn="l">
              <a:lnSpc>
                <a:spcPct val="130000"/>
              </a:lnSpc>
              <a:buClrTx/>
              <a:buSzTx/>
              <a:buFont typeface="Arial" panose="02080604020202020204" pitchFamily="34" charset="0"/>
              <a:buChar char="•"/>
            </a:pPr>
            <a:r>
              <a:rPr lang="zh-CN" altLang="en-US" sz="1600" b="1" dirty="0">
                <a:solidFill>
                  <a:srgbClr val="C00000"/>
                </a:solidFill>
                <a:effectLst/>
                <a:latin typeface="微软雅黑" panose="020B0503020204020204" charset="-122"/>
                <a:ea typeface="微软雅黑" panose="020B0503020204020204" charset="-122"/>
                <a:cs typeface="+mn-ea"/>
              </a:rPr>
              <a:t>ALSA（Advanced Linux Sound Architecture ，高级 Linux 音频架构）</a:t>
            </a:r>
            <a:endParaRPr lang="zh-CN" altLang="en-US" sz="1600" b="1" dirty="0">
              <a:solidFill>
                <a:srgbClr val="C0000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en-US" altLang="zh-CN" sz="1400" dirty="0">
                <a:solidFill>
                  <a:srgbClr val="FF0000"/>
                </a:solidFill>
                <a:effectLst/>
                <a:latin typeface="微软雅黑" panose="020B0503020204020204" charset="-122"/>
                <a:ea typeface="微软雅黑" panose="020B0503020204020204" charset="-122"/>
                <a:cs typeface="+mn-ea"/>
                <a:sym typeface="+mn-ea"/>
              </a:rPr>
              <a:t>Alsa application: 是alsa alsa-tools中提供的上层调试工具，用户可以直接将其移植到自己所需要的平台，这些应用可以用来实现playback、capture、controls等，例如声卡问题常见的调试工具aplay、arecord、amixer等。</a:t>
            </a:r>
            <a:endParaRPr lang="en-US" altLang="zh-CN" sz="1400" dirty="0">
              <a:solidFill>
                <a:srgbClr val="FF0000"/>
              </a:solidFill>
              <a:effectLst/>
              <a:latin typeface="微软雅黑" panose="020B0503020204020204" charset="-122"/>
              <a:ea typeface="微软雅黑" panose="020B0503020204020204" charset="-122"/>
              <a:cs typeface="+mn-ea"/>
              <a:sym typeface="+mn-ea"/>
            </a:endParaRPr>
          </a:p>
          <a:p>
            <a:pPr marL="342900" indent="-342900" algn="l">
              <a:lnSpc>
                <a:spcPct val="130000"/>
              </a:lnSpc>
              <a:buClrTx/>
              <a:buSzTx/>
              <a:buFont typeface="Wingdings" panose="05000000000000000000" charset="0"/>
              <a:buChar char=""/>
            </a:pPr>
            <a:r>
              <a:rPr lang="en-US" altLang="zh-CN" sz="1400" dirty="0">
                <a:solidFill>
                  <a:srgbClr val="FF0000"/>
                </a:solidFill>
                <a:effectLst/>
                <a:latin typeface="微软雅黑" panose="020B0503020204020204" charset="-122"/>
                <a:ea typeface="微软雅黑" panose="020B0503020204020204" charset="-122"/>
                <a:cs typeface="+mn-ea"/>
                <a:sym typeface="+mn-ea"/>
              </a:rPr>
              <a:t>Alsa library API: alsa用户库接口，常见有alsa-lib。(alsa-tools中的应用程序基于alsa-lib提供的api来实现)</a:t>
            </a:r>
            <a:endParaRPr lang="en-US" altLang="zh-CN" sz="1400" dirty="0">
              <a:solidFill>
                <a:srgbClr val="FF0000"/>
              </a:solidFill>
              <a:effectLst/>
              <a:latin typeface="微软雅黑" panose="020B0503020204020204" charset="-122"/>
              <a:ea typeface="微软雅黑" panose="020B0503020204020204" charset="-122"/>
              <a:cs typeface="+mn-ea"/>
              <a:sym typeface="+mn-ea"/>
            </a:endParaRPr>
          </a:p>
          <a:p>
            <a:pPr marL="342900" indent="-342900" algn="l">
              <a:lnSpc>
                <a:spcPct val="130000"/>
              </a:lnSpc>
              <a:buClrTx/>
              <a:buSzTx/>
              <a:buFont typeface="Wingdings" panose="05000000000000000000" charset="0"/>
              <a:buChar char=""/>
            </a:pPr>
            <a:r>
              <a:rPr lang="en-US" altLang="zh-CN" sz="1400" dirty="0">
                <a:solidFill>
                  <a:srgbClr val="FF0000"/>
                </a:solidFill>
                <a:effectLst/>
                <a:latin typeface="微软雅黑" panose="020B0503020204020204" charset="-122"/>
                <a:ea typeface="微软雅黑" panose="020B0503020204020204" charset="-122"/>
                <a:cs typeface="+mn-ea"/>
                <a:sym typeface="+mn-ea"/>
              </a:rPr>
              <a:t>Alsa core: alsa核心层，向上提供逻辑设备(pcm/ctl/midi/timer/..)系统调用，向下驱动硬件设备(Machine/i2s/dma/codec)</a:t>
            </a:r>
            <a:endParaRPr lang="en-US" altLang="zh-CN" sz="1400" dirty="0">
              <a:solidFill>
                <a:srgbClr val="FF0000"/>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sym typeface="+mn-ea"/>
              </a:rPr>
              <a:t>PCM</a:t>
            </a:r>
            <a:endParaRPr lang="zh-CN" altLang="en-US" sz="1600" dirty="0">
              <a:solidFill>
                <a:srgbClr val="063693"/>
              </a:solidFill>
              <a:effectLst/>
              <a:latin typeface="微软雅黑" panose="020B0503020204020204" charset="-122"/>
              <a:ea typeface="微软雅黑" panose="020B0503020204020204" charset="-122"/>
              <a:cs typeface="+mn-ea"/>
              <a:sym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sym typeface="+mn-ea"/>
              </a:rPr>
              <a:t>CONTROL</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sym typeface="+mn-ea"/>
              </a:rPr>
              <a:t>MIDI</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AS</a:t>
            </a:r>
            <a:r>
              <a:rPr lang="en-US" altLang="zh-CN" sz="1600" dirty="0">
                <a:solidFill>
                  <a:srgbClr val="063693"/>
                </a:solidFill>
                <a:effectLst/>
                <a:latin typeface="微软雅黑" panose="020B0503020204020204" charset="-122"/>
                <a:ea typeface="微软雅黑" panose="020B0503020204020204" charset="-122"/>
                <a:cs typeface="+mn-ea"/>
              </a:rPr>
              <a:t>O</a:t>
            </a:r>
            <a:r>
              <a:rPr lang="zh-CN" altLang="en-US" sz="1600" dirty="0">
                <a:solidFill>
                  <a:srgbClr val="063693"/>
                </a:solidFill>
                <a:effectLst/>
                <a:latin typeface="微软雅黑" panose="020B0503020204020204" charset="-122"/>
                <a:ea typeface="微软雅黑" panose="020B0503020204020204" charset="-122"/>
                <a:cs typeface="+mn-ea"/>
              </a:rPr>
              <a:t>C</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sz="1600" dirty="0">
                <a:solidFill>
                  <a:srgbClr val="063693"/>
                </a:solidFill>
                <a:effectLst/>
                <a:latin typeface="微软雅黑" panose="020B0503020204020204" charset="-122"/>
                <a:ea typeface="微软雅黑" panose="020B0503020204020204" charset="-122"/>
                <a:cs typeface="+mn-ea"/>
              </a:rPr>
              <a:t>Machine</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Platform</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sz="1600" dirty="0">
                <a:solidFill>
                  <a:srgbClr val="063693"/>
                </a:solidFill>
                <a:effectLst/>
                <a:latin typeface="微软雅黑" panose="020B0503020204020204" charset="-122"/>
                <a:ea typeface="微软雅黑" panose="020B0503020204020204" charset="-122"/>
                <a:cs typeface="+mn-ea"/>
              </a:rPr>
              <a:t>Codec</a:t>
            </a:r>
            <a:endParaRPr lang="zh-CN" altLang="en-US" sz="1600" dirty="0">
              <a:solidFill>
                <a:srgbClr val="063693"/>
              </a:solidFill>
              <a:effectLst/>
              <a:latin typeface="微软雅黑" panose="020B0503020204020204" charset="-122"/>
              <a:ea typeface="微软雅黑" panose="020B0503020204020204" charset="-122"/>
              <a:cs typeface="+mn-ea"/>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ea typeface="宋体" charset="0"/>
                <a:cs typeface="+mn-ea"/>
                <a:sym typeface="+mn-lt"/>
              </a:rPr>
              <a:t>Linux</a:t>
            </a:r>
            <a:r>
              <a:rPr lang="zh-CN" altLang="en-US" dirty="0">
                <a:solidFill>
                  <a:srgbClr val="063693"/>
                </a:solidFill>
                <a:ea typeface="宋体" charset="0"/>
                <a:cs typeface="+mn-ea"/>
                <a:sym typeface="+mn-lt"/>
              </a:rPr>
              <a:t>音频框架</a:t>
            </a:r>
            <a:endParaRPr lang="zh-CN" altLang="en-US" dirty="0">
              <a:solidFill>
                <a:srgbClr val="063693"/>
              </a:solidFill>
              <a:ea typeface="宋体" charset="0"/>
              <a:cs typeface="+mn-ea"/>
              <a:sym typeface="+mn-lt"/>
            </a:endParaRPr>
          </a:p>
        </p:txBody>
      </p:sp>
      <p:sp>
        <p:nvSpPr>
          <p:cNvPr id="3" name="文本框 2"/>
          <p:cNvSpPr txBox="1"/>
          <p:nvPr/>
        </p:nvSpPr>
        <p:spPr>
          <a:xfrm>
            <a:off x="665480" y="1047750"/>
            <a:ext cx="5648960" cy="4887595"/>
          </a:xfrm>
          <a:prstGeom prst="rect">
            <a:avLst/>
          </a:prstGeom>
          <a:noFill/>
        </p:spPr>
        <p:txBody>
          <a:bodyPr wrap="square" rtlCol="0" anchor="t">
            <a:spAutoFit/>
          </a:bodyPr>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ALSA</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b="1" dirty="0">
                <a:solidFill>
                  <a:srgbClr val="C00000"/>
                </a:solidFill>
                <a:effectLst/>
                <a:latin typeface="微软雅黑" panose="020B0503020204020204" charset="-122"/>
                <a:ea typeface="微软雅黑" panose="020B0503020204020204" charset="-122"/>
                <a:cs typeface="+mn-ea"/>
                <a:sym typeface="+mn-ea"/>
              </a:rPr>
              <a:t>PCM(Pulse-code modulation，脉冲编码调制</a:t>
            </a:r>
            <a:r>
              <a:rPr lang="en-US" altLang="zh-CN" sz="1600" b="1" dirty="0">
                <a:solidFill>
                  <a:srgbClr val="C00000"/>
                </a:solidFill>
                <a:effectLst/>
                <a:latin typeface="微软雅黑" panose="020B0503020204020204" charset="-122"/>
                <a:ea typeface="微软雅黑" panose="020B0503020204020204" charset="-122"/>
                <a:cs typeface="+mn-ea"/>
                <a:sym typeface="+mn-ea"/>
              </a:rPr>
              <a:t>)</a:t>
            </a:r>
            <a:endParaRPr lang="en-US" altLang="zh-CN" sz="1600" b="1" dirty="0">
              <a:solidFill>
                <a:srgbClr val="C0000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en-US" altLang="zh-CN" sz="1400" dirty="0">
                <a:solidFill>
                  <a:srgbClr val="003296"/>
                </a:solidFill>
                <a:effectLst/>
                <a:latin typeface="微软雅黑" panose="020B0503020204020204" charset="-122"/>
                <a:ea typeface="微软雅黑" panose="020B0503020204020204" charset="-122"/>
                <a:cs typeface="+mn-ea"/>
                <a:sym typeface="+mn-ea"/>
              </a:rPr>
              <a:t>PCM</a:t>
            </a:r>
            <a:r>
              <a:rPr lang="zh-CN" altLang="en-US" sz="1400" dirty="0">
                <a:solidFill>
                  <a:srgbClr val="003296"/>
                </a:solidFill>
                <a:effectLst/>
                <a:latin typeface="微软雅黑" panose="020B0503020204020204" charset="-122"/>
                <a:ea typeface="微软雅黑" panose="020B0503020204020204" charset="-122"/>
                <a:cs typeface="+mn-ea"/>
                <a:sym typeface="+mn-ea"/>
              </a:rPr>
              <a:t>就是把声音从模拟信号（人耳能识别的信号）转换为数字信号的一种技术，它利用一个固定的频率对模拟信号进行采样，采样后对信号进行处理，并将处理后的信号数据输出或记录到存储介质中，从而产生数字音频。</a:t>
            </a:r>
            <a:endParaRPr lang="zh-CN" altLang="en-US" sz="1400" dirty="0">
              <a:solidFill>
                <a:srgbClr val="003296"/>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sz="1600" b="1" dirty="0">
                <a:solidFill>
                  <a:srgbClr val="C00000"/>
                </a:solidFill>
                <a:effectLst/>
                <a:latin typeface="微软雅黑" panose="020B0503020204020204" charset="-122"/>
                <a:ea typeface="微软雅黑" panose="020B0503020204020204" charset="-122"/>
                <a:cs typeface="+mn-ea"/>
                <a:sym typeface="+mn-ea"/>
              </a:rPr>
              <a:t>CONTROL</a:t>
            </a:r>
            <a:endParaRPr lang="en-US" altLang="zh-CN" sz="1600" b="1" dirty="0">
              <a:solidFill>
                <a:srgbClr val="C0000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en-US" altLang="zh-CN" sz="1400" dirty="0">
                <a:solidFill>
                  <a:srgbClr val="003296"/>
                </a:solidFill>
                <a:effectLst/>
                <a:latin typeface="微软雅黑" panose="020B0503020204020204" charset="-122"/>
                <a:ea typeface="微软雅黑" panose="020B0503020204020204" charset="-122"/>
                <a:cs typeface="+mn-ea"/>
                <a:sym typeface="+mn-ea"/>
              </a:rPr>
              <a:t>Control接口主要让用户空间的应用程序可以访问和控制音频codec芯片中的多路开关，滑动控件等，进行音量控制、静音等。</a:t>
            </a:r>
            <a:endParaRPr lang="en-US" altLang="zh-CN" sz="1400" dirty="0">
              <a:solidFill>
                <a:srgbClr val="003296"/>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sz="1600" b="1" dirty="0">
                <a:solidFill>
                  <a:srgbClr val="C00000"/>
                </a:solidFill>
                <a:effectLst/>
                <a:latin typeface="微软雅黑" panose="020B0503020204020204" charset="-122"/>
                <a:ea typeface="微软雅黑" panose="020B0503020204020204" charset="-122"/>
                <a:cs typeface="+mn-ea"/>
                <a:sym typeface="+mn-ea"/>
              </a:rPr>
              <a:t>MIDI</a:t>
            </a:r>
            <a:endParaRPr lang="en-US" altLang="zh-CN" sz="1600" b="1" dirty="0">
              <a:solidFill>
                <a:srgbClr val="C00000"/>
              </a:solidFill>
              <a:effectLst/>
              <a:latin typeface="微软雅黑" panose="020B0503020204020204" charset="-122"/>
              <a:ea typeface="微软雅黑" panose="020B0503020204020204" charset="-122"/>
              <a:cs typeface="+mn-ea"/>
            </a:endParaRPr>
          </a:p>
          <a:p>
            <a:pPr marL="342900" indent="-342900" algn="l">
              <a:lnSpc>
                <a:spcPct val="130000"/>
              </a:lnSpc>
              <a:buClrTx/>
              <a:buSzTx/>
              <a:buFont typeface="Wingdings" panose="05000000000000000000" charset="0"/>
              <a:buChar char=""/>
            </a:pPr>
            <a:r>
              <a:rPr lang="en-US" altLang="zh-CN" sz="1400" dirty="0">
                <a:solidFill>
                  <a:srgbClr val="003296"/>
                </a:solidFill>
                <a:effectLst/>
                <a:latin typeface="微软雅黑" panose="020B0503020204020204" charset="-122"/>
                <a:ea typeface="微软雅黑" panose="020B0503020204020204" charset="-122"/>
                <a:cs typeface="+mn-ea"/>
                <a:sym typeface="+mn-ea"/>
              </a:rPr>
              <a:t>是为了连接舞台上的synthesizer、键盘、道具、灯光控制器的一种串行接口</a:t>
            </a:r>
            <a:endParaRPr lang="en-US" altLang="zh-CN" sz="1400" dirty="0">
              <a:solidFill>
                <a:srgbClr val="003296"/>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AS</a:t>
            </a:r>
            <a:r>
              <a:rPr lang="en-US" altLang="zh-CN" sz="1600" dirty="0">
                <a:solidFill>
                  <a:srgbClr val="063693"/>
                </a:solidFill>
                <a:effectLst/>
                <a:latin typeface="微软雅黑" panose="020B0503020204020204" charset="-122"/>
                <a:ea typeface="微软雅黑" panose="020B0503020204020204" charset="-122"/>
                <a:cs typeface="+mn-ea"/>
              </a:rPr>
              <a:t>O</a:t>
            </a:r>
            <a:r>
              <a:rPr lang="zh-CN" altLang="en-US" sz="1600" dirty="0">
                <a:solidFill>
                  <a:srgbClr val="063693"/>
                </a:solidFill>
                <a:effectLst/>
                <a:latin typeface="微软雅黑" panose="020B0503020204020204" charset="-122"/>
                <a:ea typeface="微软雅黑" panose="020B0503020204020204" charset="-122"/>
                <a:cs typeface="+mn-ea"/>
              </a:rPr>
              <a:t>C</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sz="1600" dirty="0">
                <a:solidFill>
                  <a:srgbClr val="063693"/>
                </a:solidFill>
                <a:effectLst/>
                <a:latin typeface="微软雅黑" panose="020B0503020204020204" charset="-122"/>
                <a:ea typeface="微软雅黑" panose="020B0503020204020204" charset="-122"/>
                <a:cs typeface="+mn-ea"/>
              </a:rPr>
              <a:t>Machine</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sz="1600" dirty="0">
                <a:solidFill>
                  <a:srgbClr val="063693"/>
                </a:solidFill>
                <a:effectLst/>
                <a:latin typeface="微软雅黑" panose="020B0503020204020204" charset="-122"/>
                <a:ea typeface="微软雅黑" panose="020B0503020204020204" charset="-122"/>
                <a:cs typeface="+mn-ea"/>
              </a:rPr>
              <a:t>Platform</a:t>
            </a:r>
            <a:endParaRPr lang="zh-CN" altLang="en-US" sz="1600"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sz="1600" dirty="0">
                <a:solidFill>
                  <a:srgbClr val="063693"/>
                </a:solidFill>
                <a:effectLst/>
                <a:latin typeface="微软雅黑" panose="020B0503020204020204" charset="-122"/>
                <a:ea typeface="微软雅黑" panose="020B0503020204020204" charset="-122"/>
                <a:cs typeface="+mn-ea"/>
              </a:rPr>
              <a:t>Codec</a:t>
            </a:r>
            <a:endParaRPr lang="zh-CN" altLang="en-US" sz="1600" dirty="0">
              <a:solidFill>
                <a:srgbClr val="063693"/>
              </a:solidFill>
              <a:effectLst/>
              <a:latin typeface="微软雅黑" panose="020B0503020204020204" charset="-122"/>
              <a:ea typeface="微软雅黑" panose="020B0503020204020204" charset="-122"/>
              <a:cs typeface="+mn-ea"/>
            </a:endParaRPr>
          </a:p>
        </p:txBody>
      </p:sp>
      <p:sp>
        <p:nvSpPr>
          <p:cNvPr id="2" name="文本框 1"/>
          <p:cNvSpPr txBox="1"/>
          <p:nvPr/>
        </p:nvSpPr>
        <p:spPr>
          <a:xfrm>
            <a:off x="6717665" y="1105535"/>
            <a:ext cx="4808220" cy="4647565"/>
          </a:xfrm>
          <a:prstGeom prst="rect">
            <a:avLst/>
          </a:prstGeom>
          <a:noFill/>
        </p:spPr>
        <p:txBody>
          <a:bodyPr wrap="square" rtlCol="0" anchor="t">
            <a:spAutoFit/>
          </a:bodyPr>
          <a:p>
            <a:pPr marL="342900" indent="-342900" algn="l">
              <a:lnSpc>
                <a:spcPct val="130000"/>
              </a:lnSpc>
              <a:buClrTx/>
              <a:buSzTx/>
              <a:buFont typeface="Wingdings" panose="05000000000000000000" charset="0"/>
              <a:buChar char=""/>
            </a:pPr>
            <a:r>
              <a:rPr lang="en-US" altLang="zh-CN" sz="1200" dirty="0">
                <a:solidFill>
                  <a:srgbClr val="003296"/>
                </a:solidFill>
                <a:effectLst/>
                <a:latin typeface="微软雅黑" panose="020B0503020204020204" charset="-122"/>
                <a:ea typeface="微软雅黑" panose="020B0503020204020204" charset="-122"/>
                <a:cs typeface="+mn-ea"/>
                <a:sym typeface="+mn-ea"/>
              </a:rPr>
              <a:t>AC97: 通常用于PC声卡, 为5线接口, 每个AC97帧为21uS长, 被分为13个时隙</a:t>
            </a:r>
            <a:endParaRPr lang="en-US" altLang="zh-CN" sz="1200" dirty="0">
              <a:solidFill>
                <a:srgbClr val="003296"/>
              </a:solidFill>
              <a:effectLst/>
              <a:latin typeface="微软雅黑" panose="020B0503020204020204" charset="-122"/>
              <a:ea typeface="微软雅黑" panose="020B0503020204020204" charset="-122"/>
              <a:cs typeface="+mn-ea"/>
              <a:sym typeface="+mn-ea"/>
            </a:endParaRPr>
          </a:p>
          <a:p>
            <a:pPr marL="171450" indent="-171450" algn="l">
              <a:lnSpc>
                <a:spcPct val="130000"/>
              </a:lnSpc>
              <a:buClrTx/>
              <a:buSzTx/>
              <a:buFont typeface="Wingdings" panose="05000000000000000000" charset="0"/>
              <a:buChar char=""/>
            </a:pPr>
            <a:r>
              <a:rPr lang="en-US" altLang="zh-CN" sz="1200" dirty="0">
                <a:solidFill>
                  <a:srgbClr val="003296"/>
                </a:solidFill>
                <a:effectLst/>
                <a:latin typeface="微软雅黑" panose="020B0503020204020204" charset="-122"/>
                <a:ea typeface="微软雅黑" panose="020B0503020204020204" charset="-122"/>
                <a:cs typeface="+mn-ea"/>
                <a:sym typeface="+mn-ea"/>
              </a:rPr>
              <a:t>BCLK: 由AC97驱动, 为12.288 MHz</a:t>
            </a:r>
            <a:endParaRPr lang="en-US" altLang="zh-CN" sz="1200" dirty="0">
              <a:solidFill>
                <a:srgbClr val="003296"/>
              </a:solidFill>
              <a:effectLst/>
              <a:latin typeface="微软雅黑" panose="020B0503020204020204" charset="-122"/>
              <a:ea typeface="微软雅黑" panose="020B0503020204020204" charset="-122"/>
              <a:cs typeface="+mn-ea"/>
              <a:sym typeface="+mn-ea"/>
            </a:endParaRPr>
          </a:p>
          <a:p>
            <a:pPr marL="171450" indent="-171450" algn="l">
              <a:lnSpc>
                <a:spcPct val="130000"/>
              </a:lnSpc>
              <a:buClrTx/>
              <a:buSzTx/>
              <a:buFont typeface="Wingdings" panose="05000000000000000000" charset="0"/>
              <a:buChar char=""/>
            </a:pPr>
            <a:r>
              <a:rPr lang="en-US" altLang="zh-CN" sz="1200" dirty="0">
                <a:solidFill>
                  <a:srgbClr val="003296"/>
                </a:solidFill>
                <a:effectLst/>
                <a:latin typeface="微软雅黑" panose="020B0503020204020204" charset="-122"/>
                <a:ea typeface="微软雅黑" panose="020B0503020204020204" charset="-122"/>
                <a:cs typeface="+mn-ea"/>
                <a:sym typeface="+mn-ea"/>
              </a:rPr>
              <a:t>SYNC: 同步信号, 由Controler驱动, 为48 kHz</a:t>
            </a:r>
            <a:endParaRPr lang="en-US" altLang="zh-CN" sz="1200" dirty="0">
              <a:solidFill>
                <a:srgbClr val="003296"/>
              </a:solidFill>
              <a:effectLst/>
              <a:latin typeface="微软雅黑" panose="020B0503020204020204" charset="-122"/>
              <a:ea typeface="微软雅黑" panose="020B0503020204020204" charset="-122"/>
              <a:cs typeface="+mn-ea"/>
              <a:sym typeface="+mn-ea"/>
            </a:endParaRPr>
          </a:p>
          <a:p>
            <a:pPr marL="171450" indent="-171450" algn="l">
              <a:lnSpc>
                <a:spcPct val="130000"/>
              </a:lnSpc>
              <a:buClrTx/>
              <a:buSzTx/>
              <a:buFont typeface="Wingdings" panose="05000000000000000000" charset="0"/>
              <a:buChar char=""/>
            </a:pPr>
            <a:r>
              <a:rPr lang="en-US" altLang="zh-CN" sz="1200" dirty="0">
                <a:solidFill>
                  <a:srgbClr val="003296"/>
                </a:solidFill>
                <a:effectLst/>
                <a:latin typeface="微软雅黑" panose="020B0503020204020204" charset="-122"/>
                <a:ea typeface="微软雅黑" panose="020B0503020204020204" charset="-122"/>
                <a:cs typeface="+mn-ea"/>
                <a:sym typeface="+mn-ea"/>
              </a:rPr>
              <a:t>SDATDIN: 用于capture, AC97-&gt;Controler</a:t>
            </a:r>
            <a:endParaRPr lang="en-US" altLang="zh-CN" sz="1200" dirty="0">
              <a:solidFill>
                <a:srgbClr val="003296"/>
              </a:solidFill>
              <a:effectLst/>
              <a:latin typeface="微软雅黑" panose="020B0503020204020204" charset="-122"/>
              <a:ea typeface="微软雅黑" panose="020B0503020204020204" charset="-122"/>
              <a:cs typeface="+mn-ea"/>
              <a:sym typeface="+mn-ea"/>
            </a:endParaRPr>
          </a:p>
          <a:p>
            <a:pPr marL="171450" indent="-171450" algn="l">
              <a:lnSpc>
                <a:spcPct val="130000"/>
              </a:lnSpc>
              <a:buClrTx/>
              <a:buSzTx/>
              <a:buFont typeface="Wingdings" panose="05000000000000000000" charset="0"/>
              <a:buChar char=""/>
            </a:pPr>
            <a:r>
              <a:rPr lang="en-US" altLang="zh-CN" sz="1200" dirty="0">
                <a:solidFill>
                  <a:srgbClr val="003296"/>
                </a:solidFill>
                <a:effectLst/>
                <a:latin typeface="微软雅黑" panose="020B0503020204020204" charset="-122"/>
                <a:ea typeface="微软雅黑" panose="020B0503020204020204" charset="-122"/>
                <a:cs typeface="+mn-ea"/>
                <a:sym typeface="+mn-ea"/>
              </a:rPr>
              <a:t>SDATAOUT: 用于playback, Controler-&gt;AC97</a:t>
            </a:r>
            <a:endParaRPr lang="en-US" altLang="zh-CN" sz="1200" dirty="0">
              <a:solidFill>
                <a:srgbClr val="003296"/>
              </a:solidFill>
              <a:effectLst/>
              <a:latin typeface="微软雅黑" panose="020B0503020204020204" charset="-122"/>
              <a:ea typeface="微软雅黑" panose="020B0503020204020204" charset="-122"/>
              <a:cs typeface="+mn-ea"/>
              <a:sym typeface="+mn-ea"/>
            </a:endParaRPr>
          </a:p>
          <a:p>
            <a:pPr marL="171450" indent="-171450" algn="l">
              <a:lnSpc>
                <a:spcPct val="130000"/>
              </a:lnSpc>
              <a:buClrTx/>
              <a:buSzTx/>
              <a:buFont typeface="Wingdings" panose="05000000000000000000" charset="0"/>
              <a:buChar char=""/>
            </a:pPr>
            <a:r>
              <a:rPr lang="en-US" altLang="zh-CN" sz="1200" dirty="0">
                <a:solidFill>
                  <a:srgbClr val="003296"/>
                </a:solidFill>
                <a:effectLst/>
                <a:latin typeface="微软雅黑" panose="020B0503020204020204" charset="-122"/>
                <a:ea typeface="微软雅黑" panose="020B0503020204020204" charset="-122"/>
                <a:cs typeface="+mn-ea"/>
                <a:sym typeface="+mn-ea"/>
              </a:rPr>
              <a:t>RESET: 由Controler生成, 用于唤醒AC97</a:t>
            </a:r>
            <a:endParaRPr lang="en-US" altLang="zh-CN" sz="1200" dirty="0">
              <a:solidFill>
                <a:srgbClr val="003296"/>
              </a:solidFill>
              <a:effectLst/>
              <a:latin typeface="微软雅黑" panose="020B0503020204020204" charset="-122"/>
              <a:ea typeface="微软雅黑" panose="020B0503020204020204" charset="-122"/>
              <a:cs typeface="+mn-ea"/>
              <a:sym typeface="+mn-ea"/>
            </a:endParaRPr>
          </a:p>
          <a:p>
            <a:pPr marL="342900" indent="-342900" algn="l">
              <a:lnSpc>
                <a:spcPct val="130000"/>
              </a:lnSpc>
              <a:buClrTx/>
              <a:buSzTx/>
              <a:buFont typeface="Wingdings" panose="05000000000000000000" charset="0"/>
              <a:buChar char=""/>
            </a:pPr>
            <a:endParaRPr lang="en-US" altLang="zh-CN" sz="1200" dirty="0">
              <a:solidFill>
                <a:srgbClr val="003296"/>
              </a:solidFill>
              <a:effectLst/>
              <a:latin typeface="微软雅黑" panose="020B0503020204020204" charset="-122"/>
              <a:ea typeface="微软雅黑" panose="020B0503020204020204" charset="-122"/>
              <a:cs typeface="+mn-ea"/>
              <a:sym typeface="+mn-ea"/>
            </a:endParaRPr>
          </a:p>
          <a:p>
            <a:pPr marL="342900" indent="-342900" algn="l">
              <a:lnSpc>
                <a:spcPct val="130000"/>
              </a:lnSpc>
              <a:buClrTx/>
              <a:buSzTx/>
              <a:buFont typeface="Wingdings" panose="05000000000000000000" charset="0"/>
              <a:buChar char=""/>
            </a:pPr>
            <a:r>
              <a:rPr lang="en-US" altLang="zh-CN" sz="1200" dirty="0">
                <a:solidFill>
                  <a:srgbClr val="003296"/>
                </a:solidFill>
                <a:effectLst/>
                <a:latin typeface="微软雅黑" panose="020B0503020204020204" charset="-122"/>
                <a:ea typeface="微软雅黑" panose="020B0503020204020204" charset="-122"/>
                <a:cs typeface="+mn-ea"/>
                <a:sym typeface="+mn-ea"/>
              </a:rPr>
              <a:t>I2S是HiFi、STB和便携式设备中常用的4线DAI</a:t>
            </a:r>
            <a:endParaRPr lang="en-US" altLang="zh-CN" sz="1200" dirty="0">
              <a:solidFill>
                <a:srgbClr val="003296"/>
              </a:solidFill>
              <a:effectLst/>
              <a:latin typeface="微软雅黑" panose="020B0503020204020204" charset="-122"/>
              <a:ea typeface="微软雅黑" panose="020B0503020204020204" charset="-122"/>
              <a:cs typeface="+mn-ea"/>
              <a:sym typeface="+mn-ea"/>
            </a:endParaRPr>
          </a:p>
          <a:p>
            <a:pPr marL="171450" indent="-171450" algn="l">
              <a:lnSpc>
                <a:spcPct val="130000"/>
              </a:lnSpc>
              <a:buClrTx/>
              <a:buSzTx/>
              <a:buFont typeface="Wingdings" panose="05000000000000000000" charset="0"/>
              <a:buChar char=""/>
            </a:pPr>
            <a:r>
              <a:rPr lang="en-US" altLang="zh-CN" sz="1200" dirty="0">
                <a:solidFill>
                  <a:srgbClr val="003296"/>
                </a:solidFill>
                <a:effectLst/>
                <a:latin typeface="微软雅黑" panose="020B0503020204020204" charset="-122"/>
                <a:ea typeface="微软雅黑" panose="020B0503020204020204" charset="-122"/>
                <a:cs typeface="+mn-ea"/>
                <a:sym typeface="+mn-ea"/>
              </a:rPr>
              <a:t>SCLK: 串行时钟</a:t>
            </a:r>
            <a:endParaRPr lang="en-US" altLang="zh-CN" sz="1200" dirty="0">
              <a:solidFill>
                <a:srgbClr val="003296"/>
              </a:solidFill>
              <a:effectLst/>
              <a:latin typeface="微软雅黑" panose="020B0503020204020204" charset="-122"/>
              <a:ea typeface="微软雅黑" panose="020B0503020204020204" charset="-122"/>
              <a:cs typeface="+mn-ea"/>
              <a:sym typeface="+mn-ea"/>
            </a:endParaRPr>
          </a:p>
          <a:p>
            <a:pPr marL="171450" indent="-171450" algn="l">
              <a:lnSpc>
                <a:spcPct val="130000"/>
              </a:lnSpc>
              <a:buClrTx/>
              <a:buSzTx/>
              <a:buFont typeface="Wingdings" panose="05000000000000000000" charset="0"/>
              <a:buChar char=""/>
            </a:pPr>
            <a:r>
              <a:rPr lang="en-US" altLang="zh-CN" sz="1200" dirty="0">
                <a:solidFill>
                  <a:srgbClr val="003296"/>
                </a:solidFill>
                <a:effectLst/>
                <a:latin typeface="微软雅黑" panose="020B0503020204020204" charset="-122"/>
                <a:ea typeface="微软雅黑" panose="020B0503020204020204" charset="-122"/>
                <a:cs typeface="+mn-ea"/>
                <a:sym typeface="+mn-ea"/>
              </a:rPr>
              <a:t>LRCK: 也称WS, 声道选择线</a:t>
            </a:r>
            <a:endParaRPr lang="en-US" altLang="zh-CN" sz="1200" dirty="0">
              <a:solidFill>
                <a:srgbClr val="003296"/>
              </a:solidFill>
              <a:effectLst/>
              <a:latin typeface="微软雅黑" panose="020B0503020204020204" charset="-122"/>
              <a:ea typeface="微软雅黑" panose="020B0503020204020204" charset="-122"/>
              <a:cs typeface="+mn-ea"/>
              <a:sym typeface="+mn-ea"/>
            </a:endParaRPr>
          </a:p>
          <a:p>
            <a:pPr marL="171450" indent="-171450" algn="l">
              <a:lnSpc>
                <a:spcPct val="130000"/>
              </a:lnSpc>
              <a:buClrTx/>
              <a:buSzTx/>
              <a:buFont typeface="Wingdings" panose="05000000000000000000" charset="0"/>
              <a:buChar char=""/>
            </a:pPr>
            <a:r>
              <a:rPr lang="en-US" altLang="zh-CN" sz="1200" dirty="0">
                <a:solidFill>
                  <a:srgbClr val="003296"/>
                </a:solidFill>
                <a:effectLst/>
                <a:latin typeface="微软雅黑" panose="020B0503020204020204" charset="-122"/>
                <a:ea typeface="微软雅黑" panose="020B0503020204020204" charset="-122"/>
                <a:cs typeface="+mn-ea"/>
                <a:sym typeface="+mn-ea"/>
              </a:rPr>
              <a:t>Tx: 用于传输音频数据</a:t>
            </a:r>
            <a:endParaRPr lang="en-US" altLang="zh-CN" sz="1200" dirty="0">
              <a:solidFill>
                <a:srgbClr val="003296"/>
              </a:solidFill>
              <a:effectLst/>
              <a:latin typeface="微软雅黑" panose="020B0503020204020204" charset="-122"/>
              <a:ea typeface="微软雅黑" panose="020B0503020204020204" charset="-122"/>
              <a:cs typeface="+mn-ea"/>
              <a:sym typeface="+mn-ea"/>
            </a:endParaRPr>
          </a:p>
          <a:p>
            <a:pPr marL="171450" indent="-171450" algn="l">
              <a:lnSpc>
                <a:spcPct val="130000"/>
              </a:lnSpc>
              <a:buClrTx/>
              <a:buSzTx/>
              <a:buFont typeface="Wingdings" panose="05000000000000000000" charset="0"/>
              <a:buChar char=""/>
            </a:pPr>
            <a:r>
              <a:rPr lang="en-US" altLang="zh-CN" sz="1200" dirty="0">
                <a:solidFill>
                  <a:srgbClr val="003296"/>
                </a:solidFill>
                <a:effectLst/>
                <a:latin typeface="微软雅黑" panose="020B0503020204020204" charset="-122"/>
                <a:ea typeface="微软雅黑" panose="020B0503020204020204" charset="-122"/>
                <a:cs typeface="+mn-ea"/>
                <a:sym typeface="+mn-ea"/>
              </a:rPr>
              <a:t>Rx: 用于接收音频数据</a:t>
            </a:r>
            <a:endParaRPr lang="en-US" altLang="zh-CN" sz="1200" dirty="0">
              <a:solidFill>
                <a:srgbClr val="003296"/>
              </a:solidFill>
              <a:effectLst/>
              <a:latin typeface="微软雅黑" panose="020B0503020204020204" charset="-122"/>
              <a:ea typeface="微软雅黑" panose="020B0503020204020204" charset="-122"/>
              <a:cs typeface="+mn-ea"/>
              <a:sym typeface="+mn-ea"/>
            </a:endParaRPr>
          </a:p>
          <a:p>
            <a:pPr marL="342900" indent="-342900" algn="l">
              <a:lnSpc>
                <a:spcPct val="130000"/>
              </a:lnSpc>
              <a:buClrTx/>
              <a:buSzTx/>
              <a:buFont typeface="Wingdings" panose="05000000000000000000" charset="0"/>
              <a:buChar char=""/>
            </a:pPr>
            <a:endParaRPr lang="en-US" altLang="zh-CN" sz="1200" dirty="0">
              <a:solidFill>
                <a:srgbClr val="003296"/>
              </a:solidFill>
              <a:effectLst/>
              <a:latin typeface="微软雅黑" panose="020B0503020204020204" charset="-122"/>
              <a:ea typeface="微软雅黑" panose="020B0503020204020204" charset="-122"/>
              <a:cs typeface="+mn-ea"/>
              <a:sym typeface="+mn-ea"/>
            </a:endParaRPr>
          </a:p>
          <a:p>
            <a:pPr marL="342900" indent="-342900" algn="l">
              <a:lnSpc>
                <a:spcPct val="130000"/>
              </a:lnSpc>
              <a:buClrTx/>
              <a:buSzTx/>
              <a:buFont typeface="Wingdings" panose="05000000000000000000" charset="0"/>
              <a:buChar char=""/>
            </a:pPr>
            <a:r>
              <a:rPr lang="en-US" altLang="zh-CN" sz="1200" dirty="0">
                <a:solidFill>
                  <a:srgbClr val="FF0000"/>
                </a:solidFill>
                <a:effectLst/>
                <a:latin typeface="微软雅黑" panose="020B0503020204020204" charset="-122"/>
                <a:ea typeface="微软雅黑" panose="020B0503020204020204" charset="-122"/>
                <a:cs typeface="+mn-ea"/>
                <a:sym typeface="+mn-ea"/>
              </a:rPr>
              <a:t>PCM是另一种4线接口, 与I2S非常相似, 可以支持更灵活的协议</a:t>
            </a:r>
            <a:endParaRPr lang="en-US" altLang="zh-CN" sz="1200" dirty="0">
              <a:solidFill>
                <a:srgbClr val="FF0000"/>
              </a:solidFill>
              <a:effectLst/>
              <a:latin typeface="微软雅黑" panose="020B0503020204020204" charset="-122"/>
              <a:ea typeface="微软雅黑" panose="020B0503020204020204" charset="-122"/>
              <a:cs typeface="+mn-ea"/>
              <a:sym typeface="+mn-ea"/>
            </a:endParaRPr>
          </a:p>
          <a:p>
            <a:pPr marL="171450" indent="-171450" algn="l">
              <a:lnSpc>
                <a:spcPct val="130000"/>
              </a:lnSpc>
              <a:buClrTx/>
              <a:buSzTx/>
              <a:buFont typeface="Wingdings" panose="05000000000000000000" charset="0"/>
              <a:buChar char=""/>
            </a:pPr>
            <a:r>
              <a:rPr lang="en-US" altLang="zh-CN" sz="1200" dirty="0">
                <a:solidFill>
                  <a:srgbClr val="FF0000"/>
                </a:solidFill>
                <a:effectLst/>
                <a:latin typeface="微软雅黑" panose="020B0503020204020204" charset="-122"/>
                <a:ea typeface="微软雅黑" panose="020B0503020204020204" charset="-122"/>
                <a:cs typeface="+mn-ea"/>
                <a:sym typeface="+mn-ea"/>
              </a:rPr>
              <a:t>BCLK: 位时钟, 根据采样率而变化</a:t>
            </a:r>
            <a:endParaRPr lang="en-US" altLang="zh-CN" sz="1200" dirty="0">
              <a:solidFill>
                <a:srgbClr val="FF0000"/>
              </a:solidFill>
              <a:effectLst/>
              <a:latin typeface="微软雅黑" panose="020B0503020204020204" charset="-122"/>
              <a:ea typeface="微软雅黑" panose="020B0503020204020204" charset="-122"/>
              <a:cs typeface="+mn-ea"/>
              <a:sym typeface="+mn-ea"/>
            </a:endParaRPr>
          </a:p>
          <a:p>
            <a:pPr marL="171450" indent="-171450" algn="l">
              <a:lnSpc>
                <a:spcPct val="130000"/>
              </a:lnSpc>
              <a:buClrTx/>
              <a:buSzTx/>
              <a:buFont typeface="Wingdings" panose="05000000000000000000" charset="0"/>
              <a:buChar char=""/>
            </a:pPr>
            <a:r>
              <a:rPr lang="en-US" altLang="zh-CN" sz="1200" dirty="0">
                <a:solidFill>
                  <a:srgbClr val="FF0000"/>
                </a:solidFill>
                <a:effectLst/>
                <a:latin typeface="微软雅黑" panose="020B0503020204020204" charset="-122"/>
                <a:ea typeface="微软雅黑" panose="020B0503020204020204" charset="-122"/>
                <a:cs typeface="+mn-ea"/>
                <a:sym typeface="+mn-ea"/>
              </a:rPr>
              <a:t>SYNC: 同步信号</a:t>
            </a:r>
            <a:endParaRPr lang="en-US" altLang="zh-CN" sz="1200" dirty="0">
              <a:solidFill>
                <a:srgbClr val="FF0000"/>
              </a:solidFill>
              <a:effectLst/>
              <a:latin typeface="微软雅黑" panose="020B0503020204020204" charset="-122"/>
              <a:ea typeface="微软雅黑" panose="020B0503020204020204" charset="-122"/>
              <a:cs typeface="+mn-ea"/>
              <a:sym typeface="+mn-ea"/>
            </a:endParaRPr>
          </a:p>
          <a:p>
            <a:pPr marL="171450" indent="-171450" algn="l">
              <a:lnSpc>
                <a:spcPct val="130000"/>
              </a:lnSpc>
              <a:buClrTx/>
              <a:buSzTx/>
              <a:buFont typeface="Wingdings" panose="05000000000000000000" charset="0"/>
              <a:buChar char=""/>
            </a:pPr>
            <a:r>
              <a:rPr lang="en-US" altLang="zh-CN" sz="1200" dirty="0">
                <a:solidFill>
                  <a:srgbClr val="FF0000"/>
                </a:solidFill>
                <a:effectLst/>
                <a:latin typeface="微软雅黑" panose="020B0503020204020204" charset="-122"/>
                <a:ea typeface="微软雅黑" panose="020B0503020204020204" charset="-122"/>
                <a:cs typeface="+mn-ea"/>
                <a:sym typeface="+mn-ea"/>
              </a:rPr>
              <a:t>Tx: 用于传输音频数据</a:t>
            </a:r>
            <a:endParaRPr lang="en-US" altLang="zh-CN" sz="1200" dirty="0">
              <a:solidFill>
                <a:srgbClr val="FF0000"/>
              </a:solidFill>
              <a:effectLst/>
              <a:latin typeface="微软雅黑" panose="020B0503020204020204" charset="-122"/>
              <a:ea typeface="微软雅黑" panose="020B0503020204020204" charset="-122"/>
              <a:cs typeface="+mn-ea"/>
              <a:sym typeface="+mn-ea"/>
            </a:endParaRPr>
          </a:p>
          <a:p>
            <a:pPr marL="171450" indent="-171450" algn="l">
              <a:lnSpc>
                <a:spcPct val="130000"/>
              </a:lnSpc>
              <a:buClrTx/>
              <a:buSzTx/>
              <a:buFont typeface="Wingdings" panose="05000000000000000000" charset="0"/>
              <a:buChar char=""/>
            </a:pPr>
            <a:r>
              <a:rPr lang="en-US" altLang="zh-CN" sz="1200" dirty="0">
                <a:solidFill>
                  <a:srgbClr val="FF0000"/>
                </a:solidFill>
                <a:effectLst/>
                <a:latin typeface="微软雅黑" panose="020B0503020204020204" charset="-122"/>
                <a:ea typeface="微软雅黑" panose="020B0503020204020204" charset="-122"/>
                <a:cs typeface="+mn-ea"/>
                <a:sym typeface="+mn-ea"/>
              </a:rPr>
              <a:t>Rx: 用于接收音频数据</a:t>
            </a:r>
            <a:endParaRPr lang="en-US" altLang="zh-CN" sz="1200" dirty="0">
              <a:solidFill>
                <a:srgbClr val="FF0000"/>
              </a:solidFill>
              <a:effectLst/>
              <a:latin typeface="微软雅黑" panose="020B0503020204020204" charset="-122"/>
              <a:ea typeface="微软雅黑" panose="020B0503020204020204" charset="-122"/>
              <a:cs typeface="+mn-ea"/>
              <a:sym typeface="+mn-ea"/>
            </a:endParaRPr>
          </a:p>
        </p:txBody>
      </p:sp>
    </p:spTree>
  </p:cSld>
  <p:clrMapOvr>
    <a:masterClrMapping/>
  </p:clrMapOvr>
  <p:transition/>
</p:sld>
</file>

<file path=ppt/tags/tag1.xml><?xml version="1.0" encoding="utf-8"?>
<p:tagLst xmlns:p="http://schemas.openxmlformats.org/presentationml/2006/main">
  <p:tag name="KSO_WM_TAG_VERSION" val="1.0"/>
  <p:tag name="KSO_WM_BEAUTIFY_FLAG" val="#wm#"/>
  <p:tag name="KSO_WM_TEMPLATE_CATEGORY" val="custom"/>
  <p:tag name="KSO_WM_TEMPLATE_INDEX" val="0"/>
  <p:tag name="KSO_WM_UNIT_ID" val="custom0_11*m_i*1_1"/>
  <p:tag name="KSO_WM_UNIT_LAYERLEVEL" val="1_1"/>
  <p:tag name="KSO_WM_UNIT_LINE_FORE_SCHEMECOLOR_INDEX" val="15"/>
  <p:tag name="KSO_WM_UNIT_LINE_FILL_TYPE" val="2"/>
  <p:tag name="KSO_WM_UNIT_TEXT_FILL_FORE_SCHEMECOLOR_INDEX" val="2"/>
  <p:tag name="KSO_WM_UNIT_TEXT_FILL_TYPE" val="1"/>
  <p:tag name="KSO_WM_UNIT_USESOURCEFORMAT_APPLY" val="0"/>
  <p:tag name="KSO_WM_UNIT_HIGHLIGHT" val="0"/>
  <p:tag name="KSO_WM_UNIT_COMPATIBLE" val="0"/>
  <p:tag name="KSO_WM_DIAGRAM_GROUP_CODE" val="m1-4"/>
  <p:tag name="KSO_WM_UNIT_TYPE" val="m_i"/>
  <p:tag name="KSO_WM_UNIT_INDEX" val="1_1"/>
</p:tagLst>
</file>

<file path=ppt/tags/tag10.xml><?xml version="1.0" encoding="utf-8"?>
<p:tagLst xmlns:p="http://schemas.openxmlformats.org/presentationml/2006/main">
  <p:tag name="KSO_WM_UNIT_ISCONTENTSTITLE" val="0"/>
  <p:tag name="KSO_WM_UNIT_VALUE" val="8"/>
  <p:tag name="KSO_WM_UNIT_HIGHLIGHT" val="0"/>
  <p:tag name="KSO_WM_UNIT_COMPATIBLE" val="0"/>
  <p:tag name="KSO_WM_DIAGRAM_GROUP_CODE" val="m1-4"/>
  <p:tag name="KSO_WM_UNIT_TYPE" val="m_h_a"/>
  <p:tag name="KSO_WM_UNIT_INDEX" val="1_2_1"/>
  <p:tag name="KSO_WM_UNIT_ID" val="custom0_11*m_h_a*1_2_1"/>
  <p:tag name="KSO_WM_TEMPLATE_CATEGORY" val="custom"/>
  <p:tag name="KSO_WM_TEMPLATE_INDEX" val="0"/>
  <p:tag name="KSO_WM_UNIT_LAYERLEVEL" val="1_1_1"/>
  <p:tag name="KSO_WM_TAG_VERSION" val="1.0"/>
  <p:tag name="KSO_WM_BEAUTIFY_FLAG" val="#wm#"/>
  <p:tag name="KSO_WM_UNIT_PRESET_TEXT" val="添加标题"/>
</p:tagLst>
</file>

<file path=ppt/tags/tag11.xml><?xml version="1.0" encoding="utf-8"?>
<p:tagLst xmlns:p="http://schemas.openxmlformats.org/presentationml/2006/main">
  <p:tag name="KSO_WM_UNIT_ISCONTENTSTITLE" val="0"/>
  <p:tag name="KSO_WM_UNIT_VALUE" val="8"/>
  <p:tag name="KSO_WM_UNIT_HIGHLIGHT" val="0"/>
  <p:tag name="KSO_WM_UNIT_COMPATIBLE" val="0"/>
  <p:tag name="KSO_WM_DIAGRAM_GROUP_CODE" val="m1-4"/>
  <p:tag name="KSO_WM_UNIT_TYPE" val="m_h_a"/>
  <p:tag name="KSO_WM_UNIT_INDEX" val="1_3_1"/>
  <p:tag name="KSO_WM_UNIT_ID" val="custom0_11*m_h_a*1_3_1"/>
  <p:tag name="KSO_WM_TEMPLATE_CATEGORY" val="custom"/>
  <p:tag name="KSO_WM_TEMPLATE_INDEX" val="0"/>
  <p:tag name="KSO_WM_UNIT_LAYERLEVEL" val="1_1_1"/>
  <p:tag name="KSO_WM_TAG_VERSION" val="1.0"/>
  <p:tag name="KSO_WM_BEAUTIFY_FLAG" val="#wm#"/>
  <p:tag name="KSO_WM_UNIT_PRESET_TEXT" val="添加标题"/>
</p:tagLst>
</file>

<file path=ppt/tags/tag12.xml><?xml version="1.0" encoding="utf-8"?>
<p:tagLst xmlns:p="http://schemas.openxmlformats.org/presentationml/2006/main">
  <p:tag name="KSO_WM_UNIT_ISCONTENTSTITLE" val="0"/>
  <p:tag name="KSO_WM_UNIT_VALUE" val="8"/>
  <p:tag name="KSO_WM_UNIT_HIGHLIGHT" val="0"/>
  <p:tag name="KSO_WM_UNIT_COMPATIBLE" val="0"/>
  <p:tag name="KSO_WM_DIAGRAM_GROUP_CODE" val="m1-4"/>
  <p:tag name="KSO_WM_UNIT_TYPE" val="m_h_a"/>
  <p:tag name="KSO_WM_UNIT_INDEX" val="1_4_1"/>
  <p:tag name="KSO_WM_UNIT_ID" val="custom0_11*m_h_a*1_4_1"/>
  <p:tag name="KSO_WM_TEMPLATE_CATEGORY" val="custom"/>
  <p:tag name="KSO_WM_TEMPLATE_INDEX" val="0"/>
  <p:tag name="KSO_WM_UNIT_LAYERLEVEL" val="1_1_1"/>
  <p:tag name="KSO_WM_TAG_VERSION" val="1.0"/>
  <p:tag name="KSO_WM_BEAUTIFY_FLAG" val="#wm#"/>
  <p:tag name="KSO_WM_UNIT_PRESET_TEXT" val="添加标题"/>
</p:tagLst>
</file>

<file path=ppt/tags/tag13.xml><?xml version="1.0" encoding="utf-8"?>
<p:tagLst xmlns:p="http://schemas.openxmlformats.org/presentationml/2006/main">
  <p:tag name="KSO_WM_TAG_VERSION" val="1.0"/>
  <p:tag name="KSO_WM_BEAUTIFY_FLAG" val="#wm#"/>
  <p:tag name="KSO_WM_TEMPLATE_CATEGORY" val="custom"/>
  <p:tag name="KSO_WM_TEMPLATE_INDEX" val="0"/>
  <p:tag name="KSO_WM_UNIT_ID" val="custom0_11*m_h_i*1_3_1"/>
  <p:tag name="KSO_WM_UNIT_LAYERLEVEL" val="1_1_1"/>
  <p:tag name="KSO_WM_UNIT_FILL_FORE_SCHEMECOLOR_INDEX" val="7"/>
  <p:tag name="KSO_WM_UNIT_FILL_TYPE" val="1"/>
  <p:tag name="KSO_WM_UNIT_USESOURCEFORMAT_APPLY" val="0"/>
  <p:tag name="KSO_WM_UNIT_HIGHLIGHT" val="0"/>
  <p:tag name="KSO_WM_UNIT_COMPATIBLE" val="0"/>
  <p:tag name="KSO_WM_DIAGRAM_GROUP_CODE" val="m1-4"/>
  <p:tag name="KSO_WM_UNIT_TYPE" val="m_h_i"/>
  <p:tag name="KSO_WM_UNIT_INDEX" val="1_3_1"/>
</p:tagLst>
</file>

<file path=ppt/tags/tag2.xml><?xml version="1.0" encoding="utf-8"?>
<p:tagLst xmlns:p="http://schemas.openxmlformats.org/presentationml/2006/main">
  <p:tag name="KSO_WM_TAG_VERSION" val="1.0"/>
  <p:tag name="KSO_WM_BEAUTIFY_FLAG" val="#wm#"/>
  <p:tag name="KSO_WM_TEMPLATE_CATEGORY" val="custom"/>
  <p:tag name="KSO_WM_TEMPLATE_INDEX" val="0"/>
  <p:tag name="KSO_WM_UNIT_ID" val="custom0_11*m_h_i*1_1_2"/>
  <p:tag name="KSO_WM_UNIT_LAYERLEVEL" val="1_1_1"/>
  <p:tag name="KSO_WM_UNIT_LINE_FORE_SCHEMECOLOR_INDEX" val="15"/>
  <p:tag name="KSO_WM_UNIT_LINE_FILL_TYPE" val="2"/>
  <p:tag name="KSO_WM_UNIT_USESOURCEFORMAT_APPLY" val="0"/>
  <p:tag name="KSO_WM_UNIT_HIGHLIGHT" val="0"/>
  <p:tag name="KSO_WM_UNIT_COMPATIBLE" val="0"/>
  <p:tag name="KSO_WM_DIAGRAM_GROUP_CODE" val="m1-4"/>
  <p:tag name="KSO_WM_UNIT_TYPE" val="m_h_i"/>
  <p:tag name="KSO_WM_UNIT_INDEX" val="1_1_2"/>
</p:tagLst>
</file>

<file path=ppt/tags/tag3.xml><?xml version="1.0" encoding="utf-8"?>
<p:tagLst xmlns:p="http://schemas.openxmlformats.org/presentationml/2006/main">
  <p:tag name="KSO_WM_TAG_VERSION" val="1.0"/>
  <p:tag name="KSO_WM_BEAUTIFY_FLAG" val="#wm#"/>
  <p:tag name="KSO_WM_TEMPLATE_CATEGORY" val="custom"/>
  <p:tag name="KSO_WM_TEMPLATE_INDEX" val="0"/>
  <p:tag name="KSO_WM_UNIT_ID" val="custom0_11*m_h_i*1_1_1"/>
  <p:tag name="KSO_WM_UNIT_LAYERLEVEL" val="1_1_1"/>
  <p:tag name="KSO_WM_UNIT_FILL_FORE_SCHEMECOLOR_INDEX" val="5"/>
  <p:tag name="KSO_WM_UNIT_FILL_TYPE" val="1"/>
  <p:tag name="KSO_WM_UNIT_USESOURCEFORMAT_APPLY" val="0"/>
  <p:tag name="KSO_WM_UNIT_HIGHLIGHT" val="0"/>
  <p:tag name="KSO_WM_UNIT_COMPATIBLE" val="0"/>
  <p:tag name="KSO_WM_DIAGRAM_GROUP_CODE" val="m1-4"/>
  <p:tag name="KSO_WM_UNIT_TYPE" val="m_h_i"/>
  <p:tag name="KSO_WM_UNIT_INDEX" val="1_1_1"/>
</p:tagLst>
</file>

<file path=ppt/tags/tag4.xml><?xml version="1.0" encoding="utf-8"?>
<p:tagLst xmlns:p="http://schemas.openxmlformats.org/presentationml/2006/main">
  <p:tag name="KSO_WM_TAG_VERSION" val="1.0"/>
  <p:tag name="KSO_WM_BEAUTIFY_FLAG" val="#wm#"/>
  <p:tag name="KSO_WM_TEMPLATE_CATEGORY" val="custom"/>
  <p:tag name="KSO_WM_TEMPLATE_INDEX" val="0"/>
  <p:tag name="KSO_WM_UNIT_ID" val="custom0_11*m_h_i*1_3_2"/>
  <p:tag name="KSO_WM_UNIT_LAYERLEVEL" val="1_1_1"/>
  <p:tag name="KSO_WM_UNIT_LINE_FORE_SCHEMECOLOR_INDEX" val="15"/>
  <p:tag name="KSO_WM_UNIT_LINE_FILL_TYPE" val="2"/>
  <p:tag name="KSO_WM_UNIT_USESOURCEFORMAT_APPLY" val="0"/>
  <p:tag name="KSO_WM_UNIT_HIGHLIGHT" val="0"/>
  <p:tag name="KSO_WM_UNIT_COMPATIBLE" val="0"/>
  <p:tag name="KSO_WM_DIAGRAM_GROUP_CODE" val="m1-4"/>
  <p:tag name="KSO_WM_UNIT_TYPE" val="m_h_i"/>
  <p:tag name="KSO_WM_UNIT_INDEX" val="1_3_2"/>
</p:tagLst>
</file>

<file path=ppt/tags/tag5.xml><?xml version="1.0" encoding="utf-8"?>
<p:tagLst xmlns:p="http://schemas.openxmlformats.org/presentationml/2006/main">
  <p:tag name="KSO_WM_TAG_VERSION" val="1.0"/>
  <p:tag name="KSO_WM_BEAUTIFY_FLAG" val="#wm#"/>
  <p:tag name="KSO_WM_TEMPLATE_CATEGORY" val="custom"/>
  <p:tag name="KSO_WM_TEMPLATE_INDEX" val="0"/>
  <p:tag name="KSO_WM_UNIT_ID" val="custom0_11*m_h_i*1_3_1"/>
  <p:tag name="KSO_WM_UNIT_LAYERLEVEL" val="1_1_1"/>
  <p:tag name="KSO_WM_UNIT_FILL_FORE_SCHEMECOLOR_INDEX" val="7"/>
  <p:tag name="KSO_WM_UNIT_FILL_TYPE" val="1"/>
  <p:tag name="KSO_WM_UNIT_USESOURCEFORMAT_APPLY" val="0"/>
  <p:tag name="KSO_WM_UNIT_HIGHLIGHT" val="0"/>
  <p:tag name="KSO_WM_UNIT_COMPATIBLE" val="0"/>
  <p:tag name="KSO_WM_DIAGRAM_GROUP_CODE" val="m1-4"/>
  <p:tag name="KSO_WM_UNIT_TYPE" val="m_h_i"/>
  <p:tag name="KSO_WM_UNIT_INDEX" val="1_3_1"/>
</p:tagLst>
</file>

<file path=ppt/tags/tag6.xml><?xml version="1.0" encoding="utf-8"?>
<p:tagLst xmlns:p="http://schemas.openxmlformats.org/presentationml/2006/main">
  <p:tag name="KSO_WM_TAG_VERSION" val="1.0"/>
  <p:tag name="KSO_WM_BEAUTIFY_FLAG" val="#wm#"/>
  <p:tag name="KSO_WM_TEMPLATE_CATEGORY" val="custom"/>
  <p:tag name="KSO_WM_TEMPLATE_INDEX" val="0"/>
  <p:tag name="KSO_WM_UNIT_ID" val="custom0_11*m_h_f*1_3_1"/>
  <p:tag name="KSO_WM_UNIT_LAYERLEVEL" val="1_1_1"/>
  <p:tag name="KSO_WM_UNIT_HIGHLIGHT" val="0"/>
  <p:tag name="KSO_WM_UNIT_COMPATIBLE" val="0"/>
  <p:tag name="KSO_WM_UNIT_TEXT_FILL_FORE_SCHEMECOLOR_INDEX" val="13"/>
  <p:tag name="KSO_WM_UNIT_TEXT_FILL_TYPE" val="1"/>
  <p:tag name="KSO_WM_UNIT_USESOURCEFORMAT_APPLY" val="0"/>
  <p:tag name="KSO_WM_UNIT_VALUE" val="24"/>
  <p:tag name="KSO_WM_DIAGRAM_GROUP_CODE" val="m1-4"/>
  <p:tag name="KSO_WM_UNIT_TYPE" val="m_h_f"/>
  <p:tag name="KSO_WM_UNIT_INDEX" val="1_3_1"/>
  <p:tag name="KSO_WM_UNIT_PRESET_TEXT" val="单击此处添加文本具体内容，简明扼要的阐述您的观点"/>
</p:tagLst>
</file>

<file path=ppt/tags/tag7.xml><?xml version="1.0" encoding="utf-8"?>
<p:tagLst xmlns:p="http://schemas.openxmlformats.org/presentationml/2006/main">
  <p:tag name="KSO_WM_TAG_VERSION" val="1.0"/>
  <p:tag name="KSO_WM_BEAUTIFY_FLAG" val="#wm#"/>
  <p:tag name="KSO_WM_TEMPLATE_CATEGORY" val="custom"/>
  <p:tag name="KSO_WM_TEMPLATE_INDEX" val="0"/>
  <p:tag name="KSO_WM_UNIT_ID" val="custom0_11*m_h_f*1_2_1"/>
  <p:tag name="KSO_WM_UNIT_LAYERLEVEL" val="1_1_1"/>
  <p:tag name="KSO_WM_UNIT_HIGHLIGHT" val="0"/>
  <p:tag name="KSO_WM_UNIT_COMPATIBLE" val="0"/>
  <p:tag name="KSO_WM_UNIT_TEXT_FILL_FORE_SCHEMECOLOR_INDEX" val="13"/>
  <p:tag name="KSO_WM_UNIT_TEXT_FILL_TYPE" val="1"/>
  <p:tag name="KSO_WM_UNIT_USESOURCEFORMAT_APPLY" val="0"/>
  <p:tag name="KSO_WM_UNIT_VALUE" val="24"/>
  <p:tag name="KSO_WM_DIAGRAM_GROUP_CODE" val="m1-4"/>
  <p:tag name="KSO_WM_UNIT_TYPE" val="m_h_f"/>
  <p:tag name="KSO_WM_UNIT_INDEX" val="1_2_1"/>
  <p:tag name="KSO_WM_UNIT_PRESET_TEXT" val="单击此处添加文本具体内容，简明扼要的阐述您的观点"/>
</p:tagLst>
</file>

<file path=ppt/tags/tag8.xml><?xml version="1.0" encoding="utf-8"?>
<p:tagLst xmlns:p="http://schemas.openxmlformats.org/presentationml/2006/main">
  <p:tag name="KSO_WM_TAG_VERSION" val="1.0"/>
  <p:tag name="KSO_WM_BEAUTIFY_FLAG" val="#wm#"/>
  <p:tag name="KSO_WM_TEMPLATE_CATEGORY" val="custom"/>
  <p:tag name="KSO_WM_TEMPLATE_INDEX" val="0"/>
  <p:tag name="KSO_WM_UNIT_ID" val="custom0_11*m_h_i*1_4_2"/>
  <p:tag name="KSO_WM_UNIT_LAYERLEVEL" val="1_1_1"/>
  <p:tag name="KSO_WM_UNIT_LINE_FORE_SCHEMECOLOR_INDEX" val="15"/>
  <p:tag name="KSO_WM_UNIT_LINE_FILL_TYPE" val="2"/>
  <p:tag name="KSO_WM_UNIT_USESOURCEFORMAT_APPLY" val="0"/>
  <p:tag name="KSO_WM_UNIT_HIGHLIGHT" val="0"/>
  <p:tag name="KSO_WM_UNIT_COMPATIBLE" val="0"/>
  <p:tag name="KSO_WM_DIAGRAM_GROUP_CODE" val="m1-4"/>
  <p:tag name="KSO_WM_UNIT_TYPE" val="m_h_i"/>
  <p:tag name="KSO_WM_UNIT_INDEX" val="1_4_2"/>
</p:tagLst>
</file>

<file path=ppt/tags/tag9.xml><?xml version="1.0" encoding="utf-8"?>
<p:tagLst xmlns:p="http://schemas.openxmlformats.org/presentationml/2006/main">
  <p:tag name="KSO_WM_TAG_VERSION" val="1.0"/>
  <p:tag name="KSO_WM_BEAUTIFY_FLAG" val="#wm#"/>
  <p:tag name="KSO_WM_TEMPLATE_CATEGORY" val="custom"/>
  <p:tag name="KSO_WM_TEMPLATE_INDEX" val="0"/>
  <p:tag name="KSO_WM_UNIT_ID" val="custom0_11*m_h_f*1_4_1"/>
  <p:tag name="KSO_WM_UNIT_LAYERLEVEL" val="1_1_1"/>
  <p:tag name="KSO_WM_UNIT_HIGHLIGHT" val="0"/>
  <p:tag name="KSO_WM_UNIT_COMPATIBLE" val="0"/>
  <p:tag name="KSO_WM_UNIT_TEXT_FILL_FORE_SCHEMECOLOR_INDEX" val="13"/>
  <p:tag name="KSO_WM_UNIT_TEXT_FILL_TYPE" val="1"/>
  <p:tag name="KSO_WM_UNIT_USESOURCEFORMAT_APPLY" val="0"/>
  <p:tag name="KSO_WM_UNIT_VALUE" val="26"/>
  <p:tag name="KSO_WM_DIAGRAM_GROUP_CODE" val="m1-4"/>
  <p:tag name="KSO_WM_UNIT_TYPE" val="m_h_f"/>
  <p:tag name="KSO_WM_UNIT_INDEX" val="1_4_1"/>
  <p:tag name="KSO_WM_UNIT_PRESET_TEXT" val="单击此处添加文本具体内容，简明扼要的阐述您的观点"/>
</p:tagLst>
</file>

<file path=ppt/theme/theme1.xml><?xml version="1.0" encoding="utf-8"?>
<a:theme xmlns:a="http://schemas.openxmlformats.org/drawingml/2006/main" name="Office 主题">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微软雅黑"/>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5091</Words>
  <Application>WPS 演示</Application>
  <PresentationFormat>宽屏</PresentationFormat>
  <Paragraphs>296</Paragraphs>
  <Slides>31</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宋体</vt:lpstr>
      <vt:lpstr>Wingdings</vt:lpstr>
      <vt:lpstr>Noto Sans CJK SC Regular</vt:lpstr>
      <vt:lpstr>微软雅黑</vt:lpstr>
      <vt:lpstr>文泉驿微米黑</vt:lpstr>
      <vt:lpstr>Wingdings</vt:lpstr>
      <vt:lpstr>DejaVu Sans</vt:lpstr>
      <vt:lpstr>宋体</vt:lpstr>
      <vt:lpstr>思源黑体 CN Bold</vt:lpstr>
      <vt:lpstr>文泉驿等宽正黑</vt:lpstr>
      <vt:lpstr>Arial Unicode MS</vt:lpstr>
      <vt:lpstr>微软雅黑</vt:lpstr>
      <vt:lpstr>文泉驿正黑</vt:lpstr>
      <vt:lpstr>Office 主题</vt:lpstr>
      <vt:lpstr>声卡驱动</vt:lpstr>
      <vt:lpstr>PowerPoint 演示文稿</vt:lpstr>
      <vt:lpstr>Linux音频简介-发展历史</vt:lpstr>
      <vt:lpstr>PowerPoint 演示文稿</vt:lpstr>
      <vt:lpstr>常见问题</vt:lpstr>
      <vt:lpstr>PowerPoint 演示文稿</vt:lpstr>
      <vt:lpstr>Linux音频框架</vt:lpstr>
      <vt:lpstr>Linux音频框架</vt:lpstr>
      <vt:lpstr>Linux音频框架</vt:lpstr>
      <vt:lpstr>Linux音频框架</vt:lpstr>
      <vt:lpstr>Linux音频框架</vt:lpstr>
      <vt:lpstr>Linux音频框架</vt:lpstr>
      <vt:lpstr>Linux音频框架</vt:lpstr>
      <vt:lpstr>Linux音频框架</vt:lpstr>
      <vt:lpstr>Linux音频框架</vt:lpstr>
      <vt:lpstr>PowerPoint 演示文稿</vt:lpstr>
      <vt:lpstr>Linux音频之HDA</vt:lpstr>
      <vt:lpstr>Linux音频之HDA</vt:lpstr>
      <vt:lpstr>Linux音频之HDA</vt:lpstr>
      <vt:lpstr>Linux音频之HDA</vt:lpstr>
      <vt:lpstr>Linux音频之HDA</vt:lpstr>
      <vt:lpstr>Linux音频之HDA</vt:lpstr>
      <vt:lpstr>Linux音频之HDA</vt:lpstr>
      <vt:lpstr>Linux音频之HDA</vt:lpstr>
      <vt:lpstr>Linux音频之HDA</vt:lpstr>
      <vt:lpstr>Linux音频之HDA</vt:lpstr>
      <vt:lpstr>Linux音频之HDA</vt:lpstr>
      <vt:lpstr>Linux音频之HDA</vt:lpstr>
      <vt:lpstr>Linux音频之HDA</vt:lpstr>
      <vt:lpstr>Linux音频之噪音</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2022年度业务计划</dc:title>
  <dc:creator>统信软件</dc:creator>
  <cp:lastModifiedBy>自由人</cp:lastModifiedBy>
  <cp:revision>715</cp:revision>
  <dcterms:created xsi:type="dcterms:W3CDTF">2022-09-28T05:36:55Z</dcterms:created>
  <dcterms:modified xsi:type="dcterms:W3CDTF">2022-09-28T05:36:55Z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2052-11.1.0.10976</vt:lpwstr>
  </property>
</Properties>
</file>