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36"/>
  </p:handoutMasterIdLst>
  <p:sldIdLst>
    <p:sldId id="256" r:id="rId3"/>
    <p:sldId id="757" r:id="rId5"/>
    <p:sldId id="851" r:id="rId6"/>
    <p:sldId id="853" r:id="rId7"/>
    <p:sldId id="856" r:id="rId8"/>
    <p:sldId id="857" r:id="rId9"/>
    <p:sldId id="854" r:id="rId10"/>
    <p:sldId id="859" r:id="rId11"/>
    <p:sldId id="860" r:id="rId12"/>
    <p:sldId id="861" r:id="rId13"/>
    <p:sldId id="862" r:id="rId14"/>
    <p:sldId id="863" r:id="rId15"/>
    <p:sldId id="864" r:id="rId16"/>
    <p:sldId id="867" r:id="rId17"/>
    <p:sldId id="868" r:id="rId18"/>
    <p:sldId id="869" r:id="rId19"/>
    <p:sldId id="870" r:id="rId20"/>
    <p:sldId id="871" r:id="rId21"/>
    <p:sldId id="872" r:id="rId22"/>
    <p:sldId id="874" r:id="rId23"/>
    <p:sldId id="875" r:id="rId24"/>
    <p:sldId id="876" r:id="rId25"/>
    <p:sldId id="877" r:id="rId26"/>
    <p:sldId id="878" r:id="rId27"/>
    <p:sldId id="879" r:id="rId28"/>
    <p:sldId id="880" r:id="rId29"/>
    <p:sldId id="881" r:id="rId30"/>
    <p:sldId id="882" r:id="rId31"/>
    <p:sldId id="883" r:id="rId32"/>
    <p:sldId id="884" r:id="rId33"/>
    <p:sldId id="888" r:id="rId34"/>
    <p:sldId id="26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96"/>
    <a:srgbClr val="004BB7"/>
    <a:srgbClr val="063693"/>
    <a:srgbClr val="B9CFFF"/>
    <a:srgbClr val="D9E0EF"/>
    <a:srgbClr val="F7F9FC"/>
    <a:srgbClr val="FFFFFF"/>
    <a:srgbClr val="0050FF"/>
    <a:srgbClr val="F5F4F4"/>
    <a:srgbClr val="D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5" autoAdjust="0"/>
    <p:restoredTop sz="94660"/>
  </p:normalViewPr>
  <p:slideViewPr>
    <p:cSldViewPr snapToGrid="0">
      <p:cViewPr varScale="1">
        <p:scale>
          <a:sx n="113" d="100"/>
          <a:sy n="113"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rPr>
            </a:fld>
            <a:endParaRPr lang="zh-CN" altLang="en-US">
              <a:latin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cs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rPr>
            </a:fld>
            <a:endParaRPr lang="zh-CN" altLang="en-US">
              <a:latin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首页">
    <p:spTree>
      <p:nvGrpSpPr>
        <p:cNvPr id="1" name=""/>
        <p:cNvGrpSpPr/>
        <p:nvPr/>
      </p:nvGrpSpPr>
      <p:grpSpPr>
        <a:xfrm>
          <a:off x="0" y="0"/>
          <a:ext cx="0" cy="0"/>
          <a:chOff x="0" y="0"/>
          <a:chExt cx="0" cy="0"/>
        </a:xfrm>
      </p:grpSpPr>
      <p:pic>
        <p:nvPicPr>
          <p:cNvPr id="3" name="图片 2" descr="new logo_画板 1 副本 5"/>
          <p:cNvPicPr>
            <a:picLocks noChangeAspect="1"/>
          </p:cNvPicPr>
          <p:nvPr userDrawn="1"/>
        </p:nvPicPr>
        <p:blipFill>
          <a:blip r:embed="rId2"/>
          <a:stretch>
            <a:fillRect/>
          </a:stretch>
        </p:blipFill>
        <p:spPr>
          <a:xfrm>
            <a:off x="576135" y="534035"/>
            <a:ext cx="1829050" cy="432000"/>
          </a:xfrm>
          <a:prstGeom prst="rect">
            <a:avLst/>
          </a:prstGeom>
        </p:spPr>
      </p:pic>
      <p:pic>
        <p:nvPicPr>
          <p:cNvPr id="2052" name="图片 5" descr="new logo_画板 1 副本 5"/>
          <p:cNvPicPr>
            <a:picLocks noChangeAspect="1"/>
          </p:cNvPicPr>
          <p:nvPr userDrawn="1"/>
        </p:nvPicPr>
        <p:blipFill>
          <a:blip r:embed="rId3"/>
          <a:srcRect l="4673" t="37072" r="-4673" b="33192"/>
          <a:stretch>
            <a:fillRect/>
          </a:stretch>
        </p:blipFill>
        <p:spPr>
          <a:xfrm>
            <a:off x="7568525" y="5881370"/>
            <a:ext cx="4540480" cy="579120"/>
          </a:xfrm>
          <a:prstGeom prst="rect">
            <a:avLst/>
          </a:prstGeom>
          <a:noFill/>
          <a:ln w="9525">
            <a:noFill/>
          </a:ln>
        </p:spPr>
      </p:pic>
      <p:pic>
        <p:nvPicPr>
          <p:cNvPr id="2" name="图片 1"/>
          <p:cNvPicPr/>
          <p:nvPr userDrawn="1"/>
        </p:nvPicPr>
        <p:blipFill>
          <a:blip r:embed="rId4">
            <a:extLst>
              <a:ext uri="{28A0092B-C50C-407E-A947-70E740481C1C}">
                <a14:useLocalDpi xmlns:a14="http://schemas.microsoft.com/office/drawing/2010/main" val="0"/>
              </a:ext>
            </a:extLst>
          </a:blip>
          <a:stretch>
            <a:fillRect/>
          </a:stretch>
        </p:blipFill>
        <p:spPr>
          <a:xfrm>
            <a:off x="-24138" y="-23259"/>
            <a:ext cx="12244045" cy="6905178"/>
          </a:xfrm>
          <a:prstGeom prst="rect">
            <a:avLst/>
          </a:prstGeom>
        </p:spPr>
      </p:pic>
      <p:pic>
        <p:nvPicPr>
          <p:cNvPr id="9" name="图片 8"/>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627" y="679102"/>
            <a:ext cx="6514077" cy="680780"/>
          </a:xfrm>
          <a:prstGeom prst="rect">
            <a:avLst/>
          </a:prstGeom>
        </p:spPr>
      </p:pic>
      <p:sp>
        <p:nvSpPr>
          <p:cNvPr id="4" name="标题 3"/>
          <p:cNvSpPr>
            <a:spLocks noGrp="1"/>
          </p:cNvSpPr>
          <p:nvPr>
            <p:ph type="ctrTitle" hasCustomPrompt="1"/>
          </p:nvPr>
        </p:nvSpPr>
        <p:spPr>
          <a:xfrm>
            <a:off x="589621" y="2117725"/>
            <a:ext cx="9147022" cy="1082040"/>
          </a:xfrm>
        </p:spPr>
        <p:txBody>
          <a:bodyPr anchor="b">
            <a:noAutofit/>
          </a:bodyPr>
          <a:lstStyle>
            <a:lvl1pPr algn="l">
              <a:lnSpc>
                <a:spcPct val="130000"/>
              </a:lnSpc>
              <a:defRPr sz="4400">
                <a:solidFill>
                  <a:srgbClr val="004BB7"/>
                </a:solidFill>
                <a:effectLst/>
                <a:latin typeface="微软雅黑" panose="020B0503020204020204" charset="-122"/>
                <a:ea typeface="微软雅黑" panose="020B0503020204020204" charset="-122"/>
              </a:defRPr>
            </a:lvl1pPr>
          </a:lstStyle>
          <a:p>
            <a:r>
              <a:rPr lang="zh-CN" altLang="en-US" dirty="0"/>
              <a:t>单击此处添加标题</a:t>
            </a:r>
            <a:endParaRPr lang="zh-CN" altLang="en-US" dirty="0"/>
          </a:p>
        </p:txBody>
      </p:sp>
      <p:sp>
        <p:nvSpPr>
          <p:cNvPr id="5" name="副标题 4"/>
          <p:cNvSpPr>
            <a:spLocks noGrp="1"/>
          </p:cNvSpPr>
          <p:nvPr>
            <p:ph type="subTitle" idx="1" hasCustomPrompt="1"/>
          </p:nvPr>
        </p:nvSpPr>
        <p:spPr>
          <a:xfrm>
            <a:off x="575651" y="3416300"/>
            <a:ext cx="9147022" cy="942975"/>
          </a:xfrm>
        </p:spPr>
        <p:txBody>
          <a:bodyPr>
            <a:normAutofit/>
          </a:bodyPr>
          <a:lstStyle>
            <a:lvl1pPr marL="0" indent="0" algn="l">
              <a:buNone/>
              <a:defRPr sz="3200">
                <a:solidFill>
                  <a:srgbClr val="004BB7"/>
                </a:solidFill>
                <a:effectLst/>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pic>
        <p:nvPicPr>
          <p:cNvPr id="8" name="图片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814028" y="6325813"/>
            <a:ext cx="1838451" cy="368614"/>
          </a:xfrm>
          <a:prstGeom prst="rect">
            <a:avLst/>
          </a:prstGeom>
        </p:spPr>
      </p:pic>
      <p:pic>
        <p:nvPicPr>
          <p:cNvPr id="7" name="图片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空白">
    <p:spTree>
      <p:nvGrpSpPr>
        <p:cNvPr id="1" name=""/>
        <p:cNvGrpSpPr/>
        <p:nvPr/>
      </p:nvGrpSpPr>
      <p:grpSpPr>
        <a:xfrm>
          <a:off x="0" y="0"/>
          <a:ext cx="0" cy="0"/>
          <a:chOff x="0" y="0"/>
          <a:chExt cx="0" cy="0"/>
        </a:xfrm>
      </p:grpSpPr>
      <p:pic>
        <p:nvPicPr>
          <p:cNvPr id="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结尾">
    <p:spTree>
      <p:nvGrpSpPr>
        <p:cNvPr id="1" name=""/>
        <p:cNvGrpSpPr/>
        <p:nvPr/>
      </p:nvGrpSpPr>
      <p:grpSpPr>
        <a:xfrm>
          <a:off x="0" y="0"/>
          <a:ext cx="0" cy="0"/>
          <a:chOff x="0" y="0"/>
          <a:chExt cx="0" cy="0"/>
        </a:xfrm>
      </p:grpSpPr>
      <p:pic>
        <p:nvPicPr>
          <p:cNvPr id="9" name="图片 8"/>
          <p:cNvPicPr/>
          <p:nvPr userDrawn="1"/>
        </p:nvPicPr>
        <p:blipFill>
          <a:blip r:embed="rId2">
            <a:extLst>
              <a:ext uri="{28A0092B-C50C-407E-A947-70E740481C1C}">
                <a14:useLocalDpi xmlns:a14="http://schemas.microsoft.com/office/drawing/2010/main" val="0"/>
              </a:ext>
            </a:extLst>
          </a:blip>
          <a:stretch>
            <a:fillRect/>
          </a:stretch>
        </p:blipFill>
        <p:spPr>
          <a:xfrm>
            <a:off x="-24138" y="-23259"/>
            <a:ext cx="12244045" cy="6905178"/>
          </a:xfrm>
          <a:prstGeom prst="rect">
            <a:avLst/>
          </a:prstGeom>
        </p:spPr>
      </p:pic>
      <p:pic>
        <p:nvPicPr>
          <p:cNvPr id="6148"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8675" y="5389557"/>
            <a:ext cx="1331390" cy="1257312"/>
          </a:xfrm>
          <a:prstGeom prst="rect">
            <a:avLst/>
          </a:prstGeom>
          <a:noFill/>
          <a:ln w="9525">
            <a:noFill/>
          </a:ln>
        </p:spPr>
      </p:pic>
      <p:sp>
        <p:nvSpPr>
          <p:cNvPr id="3" name="圆角矩形 2"/>
          <p:cNvSpPr/>
          <p:nvPr userDrawn="1"/>
        </p:nvSpPr>
        <p:spPr>
          <a:xfrm>
            <a:off x="4508084" y="5937250"/>
            <a:ext cx="3392656" cy="313055"/>
          </a:xfrm>
          <a:prstGeom prst="roundRect">
            <a:avLst>
              <a:gd name="adj" fmla="val 50000"/>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cs typeface="微软雅黑" panose="020B0503020204020204" charset="-122"/>
            </a:endParaRPr>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89627" y="679102"/>
            <a:ext cx="6514077" cy="680780"/>
          </a:xfrm>
          <a:prstGeom prst="rect">
            <a:avLst/>
          </a:prstGeom>
        </p:spPr>
      </p:pic>
      <p:pic>
        <p:nvPicPr>
          <p:cNvPr id="8" name="图片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目录">
    <p:spTree>
      <p:nvGrpSpPr>
        <p:cNvPr id="1" name=""/>
        <p:cNvGrpSpPr/>
        <p:nvPr/>
      </p:nvGrpSpPr>
      <p:grpSpPr>
        <a:xfrm>
          <a:off x="0" y="0"/>
          <a:ext cx="0" cy="0"/>
          <a:chOff x="0" y="0"/>
          <a:chExt cx="0" cy="0"/>
        </a:xfrm>
      </p:grpSpPr>
      <p:cxnSp>
        <p:nvCxnSpPr>
          <p:cNvPr id="9" name="直接连接符 8"/>
          <p:cNvCxnSpPr/>
          <p:nvPr userDrawn="1"/>
        </p:nvCxnSpPr>
        <p:spPr>
          <a:xfrm>
            <a:off x="628223" y="1997710"/>
            <a:ext cx="2880952"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cxnSp>
        <p:nvCxnSpPr>
          <p:cNvPr id="22" name="直接连接符 21"/>
          <p:cNvCxnSpPr/>
          <p:nvPr userDrawn="1"/>
        </p:nvCxnSpPr>
        <p:spPr>
          <a:xfrm>
            <a:off x="628223" y="3223895"/>
            <a:ext cx="2880952"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4" name="图片 71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小节标题">
    <p:spTree>
      <p:nvGrpSpPr>
        <p:cNvPr id="1" name=""/>
        <p:cNvGrpSpPr/>
        <p:nvPr/>
      </p:nvGrpSpPr>
      <p:grpSpPr>
        <a:xfrm>
          <a:off x="0" y="0"/>
          <a:ext cx="0" cy="0"/>
          <a:chOff x="0" y="0"/>
          <a:chExt cx="0" cy="0"/>
        </a:xfrm>
      </p:grpSpPr>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cxnSp>
        <p:nvCxnSpPr>
          <p:cNvPr id="9" name="直接连接符 8"/>
          <p:cNvCxnSpPr/>
          <p:nvPr userDrawn="1"/>
        </p:nvCxnSpPr>
        <p:spPr>
          <a:xfrm>
            <a:off x="3643564" y="4128770"/>
            <a:ext cx="5401784"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cxnSp>
        <p:nvCxnSpPr>
          <p:cNvPr id="14" name="直接连接符 13"/>
          <p:cNvCxnSpPr/>
          <p:nvPr userDrawn="1"/>
        </p:nvCxnSpPr>
        <p:spPr>
          <a:xfrm>
            <a:off x="3643564" y="2164715"/>
            <a:ext cx="5401784" cy="0"/>
          </a:xfrm>
          <a:prstGeom prst="line">
            <a:avLst/>
          </a:prstGeom>
          <a:ln>
            <a:solidFill>
              <a:srgbClr val="004BB7"/>
            </a:solidFill>
          </a:ln>
        </p:spPr>
        <p:style>
          <a:lnRef idx="1">
            <a:schemeClr val="dk1"/>
          </a:lnRef>
          <a:fillRef idx="0">
            <a:schemeClr val="dk1"/>
          </a:fillRef>
          <a:effectRef idx="0">
            <a:schemeClr val="dk1"/>
          </a:effectRef>
          <a:fontRef idx="minor">
            <a:schemeClr val="tx1"/>
          </a:fontRef>
        </p:style>
      </p:cxnSp>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4" name="图片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40006" y="2767965"/>
            <a:ext cx="4206240" cy="609600"/>
          </a:xfrm>
          <a:prstGeom prst="rect">
            <a:avLst/>
          </a:prstGeom>
        </p:spPr>
      </p:pic>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29" y="1353820"/>
            <a:ext cx="5183312" cy="4351338"/>
          </a:xfrm>
        </p:spPr>
        <p:txBody>
          <a:bodyPr>
            <a:normAutofit/>
          </a:bodyPr>
          <a:lstStyle>
            <a:lvl1pPr>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378647" y="1353820"/>
            <a:ext cx="5183312" cy="4351338"/>
          </a:xfrm>
        </p:spPr>
        <p:txBody>
          <a:bodyPr>
            <a:normAutofit/>
          </a:bodyPr>
          <a:lstStyle>
            <a:lvl1pPr marL="0" indent="0">
              <a:lnSpc>
                <a:spcPct val="150000"/>
              </a:lnSpc>
              <a:buFont typeface="Wingdings" panose="05000000000000000000" charset="0"/>
              <a:buChar char=""/>
              <a:defRPr kumimoji="0" lang="zh-CN" altLang="en-US" sz="24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a:lnSpc>
                <a:spcPct val="150000"/>
              </a:lnSpc>
              <a:buFont typeface="Wingdings" panose="05000000000000000000" charset="0"/>
              <a:buChar char=""/>
              <a:defRPr kumimoji="0" lang="zh-CN" altLang="en-US" sz="20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a:lnSpc>
                <a:spcPct val="150000"/>
              </a:lnSpc>
              <a:buFont typeface="Wingdings" panose="05000000000000000000" charset="0"/>
              <a:buChar char=""/>
              <a:defRPr kumimoji="0" lang="zh-CN" altLang="en-US" sz="18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a:lnSpc>
                <a:spcPct val="150000"/>
              </a:lnSpc>
              <a:buFont typeface="Wingdings" panose="05000000000000000000" charset="0"/>
              <a:buChar char=""/>
              <a:defRPr kumimoji="0" lang="zh-CN" altLang="en-US" sz="1600" b="0" i="0" u="none" strike="noStrike" kern="1200" cap="none" spc="0" normalizeH="0" baseline="0" noProof="0" dirty="0">
                <a:ln>
                  <a:noFill/>
                </a:ln>
                <a:solidFill>
                  <a:srgbClr val="003296"/>
                </a:solidFill>
                <a:effectLst/>
                <a:uLnTx/>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2" name="标题 1"/>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6" name="图片 71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三栏列表">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90192" y="1442720"/>
            <a:ext cx="3353273" cy="4495165"/>
          </a:xfrm>
        </p:spPr>
        <p:txBody>
          <a:bodyPr/>
          <a:lstStyle>
            <a:lvl1pPr eaLnBrk="1" fontAlgn="auto" latinLnBrk="0" hangingPunct="1">
              <a:lnSpc>
                <a:spcPct val="130000"/>
              </a:lnSpc>
              <a:buSzPct val="80000"/>
              <a:buFont typeface="Wingdings" panose="05000000000000000000" charset="0"/>
              <a:buChar char=""/>
              <a:defRPr sz="2400">
                <a:solidFill>
                  <a:srgbClr val="003296"/>
                </a:solidFill>
                <a:latin typeface="微软雅黑" panose="020B0503020204020204" charset="-122"/>
                <a:ea typeface="微软雅黑" panose="020B0503020204020204" charset="-122"/>
              </a:defRPr>
            </a:lvl1pPr>
            <a:lvl2pPr eaLnBrk="1" fontAlgn="auto" latinLnBrk="0" hangingPunct="1">
              <a:lnSpc>
                <a:spcPct val="130000"/>
              </a:lnSpc>
              <a:buFont typeface="Wingdings" panose="05000000000000000000" charset="0"/>
              <a:buChar char=""/>
              <a:defRPr sz="2000">
                <a:solidFill>
                  <a:srgbClr val="003296"/>
                </a:solidFill>
                <a:latin typeface="微软雅黑" panose="020B0503020204020204" charset="-122"/>
                <a:ea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sp>
        <p:nvSpPr>
          <p:cNvPr id="8" name="内容占位符 7"/>
          <p:cNvSpPr>
            <a:spLocks noGrp="1"/>
          </p:cNvSpPr>
          <p:nvPr>
            <p:ph sz="half" idx="13"/>
          </p:nvPr>
        </p:nvSpPr>
        <p:spPr>
          <a:xfrm>
            <a:off x="4419791" y="1442720"/>
            <a:ext cx="3353273" cy="4495165"/>
          </a:xfrm>
        </p:spPr>
        <p:txBody>
          <a:bodyPr/>
          <a:lstStyle>
            <a:lvl1pPr marL="0" marR="0" lvl="0"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1pPr>
            <a:lvl2pPr marL="457200" marR="0" lvl="1" indent="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sp>
        <p:nvSpPr>
          <p:cNvPr id="9" name="内容占位符 8"/>
          <p:cNvSpPr>
            <a:spLocks noGrp="1"/>
          </p:cNvSpPr>
          <p:nvPr>
            <p:ph sz="half" idx="23"/>
          </p:nvPr>
        </p:nvSpPr>
        <p:spPr>
          <a:xfrm>
            <a:off x="8149694" y="1442720"/>
            <a:ext cx="3353273" cy="4495165"/>
          </a:xfrm>
        </p:spPr>
        <p:txBody>
          <a:bodyPr/>
          <a:lstStyle>
            <a:lvl1pPr marR="0" lvl="0"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4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1pPr>
            <a:lvl2pPr marR="0" lvl="1" indent="-228600" algn="l" defTabSz="914400" rtl="0" eaLnBrk="1" fontAlgn="auto" latinLnBrk="0" hangingPunct="1">
              <a:lnSpc>
                <a:spcPct val="130000"/>
              </a:lnSpc>
              <a:spcBef>
                <a:spcPts val="1000"/>
              </a:spcBef>
              <a:buClrTx/>
              <a:buSzPct val="80000"/>
              <a:buFont typeface="Wingdings" panose="05000000000000000000" charset="0"/>
              <a:buChar char=""/>
              <a:defRPr kumimoji="0" lang="zh-CN" altLang="en-US" sz="2000" b="0" i="0" u="none" strike="noStrike" kern="1200" cap="none" spc="0" normalizeH="0" baseline="0" noProof="1" smtClean="0">
                <a:solidFill>
                  <a:srgbClr val="003296"/>
                </a:solidFill>
                <a:latin typeface="微软雅黑" panose="020B0503020204020204" charset="-122"/>
                <a:ea typeface="微软雅黑" panose="020B0503020204020204" charset="-122"/>
                <a:cs typeface="微软雅黑" panose="020B0503020204020204" charset="-122"/>
              </a:defRPr>
            </a:lvl2pPr>
            <a:lvl3pPr marL="914400" indent="0" eaLnBrk="1" fontAlgn="auto" latinLnBrk="0" hangingPunct="1">
              <a:lnSpc>
                <a:spcPct val="100000"/>
              </a:lnSpc>
              <a:buNone/>
              <a:defRPr sz="1800"/>
            </a:lvl3pPr>
            <a:lvl4pPr marL="1371600" indent="0" eaLnBrk="1" fontAlgn="auto" latinLnBrk="0" hangingPunct="1">
              <a:lnSpc>
                <a:spcPct val="100000"/>
              </a:lnSpc>
              <a:buNone/>
              <a:defRPr sz="1600"/>
            </a:lvl4pPr>
            <a:lvl5pPr marL="1828800" indent="0" eaLnBrk="1" fontAlgn="auto" latinLnBrk="0" hangingPunct="1">
              <a:lnSpc>
                <a:spcPct val="100000"/>
              </a:lnSpc>
              <a:buNone/>
              <a:defRPr/>
            </a:lvl5pPr>
          </a:lstStyle>
          <a:p>
            <a:pPr lvl="0"/>
            <a:r>
              <a:rPr lang="zh-CN" altLang="en-US"/>
              <a:t>单击此处编辑母版文本样式</a:t>
            </a:r>
            <a:endParaRPr lang="zh-CN" altLang="en-US"/>
          </a:p>
          <a:p>
            <a:pPr lvl="1"/>
            <a:r>
              <a:rPr lang="zh-CN" altLang="en-US"/>
              <a:t>第二级</a:t>
            </a:r>
            <a:endParaRPr lang="zh-CN" altLang="en-US"/>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6" name="标题 5"/>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展示及简介">
    <p:spTree>
      <p:nvGrpSpPr>
        <p:cNvPr id="1" name=""/>
        <p:cNvGrpSpPr/>
        <p:nvPr/>
      </p:nvGrpSpPr>
      <p:grpSpPr>
        <a:xfrm>
          <a:off x="0" y="0"/>
          <a:ext cx="0" cy="0"/>
          <a:chOff x="0" y="0"/>
          <a:chExt cx="0" cy="0"/>
        </a:xfrm>
      </p:grpSpPr>
      <p:sp>
        <p:nvSpPr>
          <p:cNvPr id="30" name="文本占位符 29"/>
          <p:cNvSpPr>
            <a:spLocks noGrp="1"/>
          </p:cNvSpPr>
          <p:nvPr>
            <p:ph type="body" idx="19" hasCustomPrompt="1"/>
          </p:nvPr>
        </p:nvSpPr>
        <p:spPr>
          <a:xfrm>
            <a:off x="781308" y="3336290"/>
            <a:ext cx="3309443"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6" name="文本占位符 5"/>
          <p:cNvSpPr>
            <a:spLocks noGrp="1"/>
          </p:cNvSpPr>
          <p:nvPr>
            <p:ph type="body" idx="21" hasCustomPrompt="1"/>
          </p:nvPr>
        </p:nvSpPr>
        <p:spPr>
          <a:xfrm>
            <a:off x="4488393" y="3336290"/>
            <a:ext cx="3308173"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7" name="文本占位符 6"/>
          <p:cNvSpPr>
            <a:spLocks noGrp="1"/>
          </p:cNvSpPr>
          <p:nvPr>
            <p:ph type="body" idx="22" hasCustomPrompt="1"/>
          </p:nvPr>
        </p:nvSpPr>
        <p:spPr>
          <a:xfrm>
            <a:off x="8192301" y="3336290"/>
            <a:ext cx="3311984" cy="779145"/>
          </a:xfrm>
        </p:spPr>
        <p:txBody>
          <a:bodyPr lIns="71755" tIns="71755" rIns="71755" bIns="71755" anchor="t" anchorCtr="0"/>
          <a:lstStyle>
            <a:lvl1pPr marL="0" indent="0" algn="ctr">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sym typeface="+mn-ea"/>
              </a:rPr>
              <a:t>单击此处输入简介</a:t>
            </a:r>
            <a:endParaRPr lang="zh-CN" altLang="en-US"/>
          </a:p>
        </p:txBody>
      </p:sp>
      <p:sp>
        <p:nvSpPr>
          <p:cNvPr id="12" name="龙芯…"/>
          <p:cNvSpPr/>
          <p:nvPr userDrawn="1"/>
        </p:nvSpPr>
        <p:spPr>
          <a:xfrm>
            <a:off x="963613"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a:cs typeface="微软雅黑" panose="020B0503020204020204" charset="-122"/>
            </a:endParaRPr>
          </a:p>
        </p:txBody>
      </p:sp>
      <p:sp>
        <p:nvSpPr>
          <p:cNvPr id="13" name="文本占位符 12"/>
          <p:cNvSpPr>
            <a:spLocks noGrp="1"/>
          </p:cNvSpPr>
          <p:nvPr>
            <p:ph type="body" idx="15" hasCustomPrompt="1"/>
          </p:nvPr>
        </p:nvSpPr>
        <p:spPr>
          <a:xfrm>
            <a:off x="1007443" y="4371975"/>
            <a:ext cx="2770785" cy="1562100"/>
          </a:xfrm>
          <a:noFill/>
          <a:extLst>
            <a:ext uri="{909E8E84-426E-40DD-AFC4-6F175D3DCCD1}">
              <a14:hiddenFill xmlns:a14="http://schemas.microsoft.com/office/drawing/2010/main">
                <a:solidFill>
                  <a:srgbClr val="0050FF"/>
                </a:solidFill>
              </a14:hiddenFill>
            </a:ext>
          </a:extLst>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a:t>
            </a:r>
            <a:endParaRPr lang="zh-CN" altLang="en-US">
              <a:sym typeface="+mn-ea"/>
            </a:endParaRPr>
          </a:p>
        </p:txBody>
      </p:sp>
      <p:sp>
        <p:nvSpPr>
          <p:cNvPr id="15" name="龙芯…"/>
          <p:cNvSpPr/>
          <p:nvPr userDrawn="1"/>
        </p:nvSpPr>
        <p:spPr>
          <a:xfrm>
            <a:off x="8375877"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sz="22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2" name="文本占位符 21"/>
          <p:cNvSpPr>
            <a:spLocks noGrp="1"/>
          </p:cNvSpPr>
          <p:nvPr>
            <p:ph type="body" idx="26" hasCustomPrompt="1"/>
          </p:nvPr>
        </p:nvSpPr>
        <p:spPr>
          <a:xfrm>
            <a:off x="8441303" y="4305300"/>
            <a:ext cx="2813980"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单击此处输入简介说明单击此处输入简介说明单击此处输入简介说明</a:t>
            </a:r>
            <a:endParaRPr lang="zh-CN" altLang="en-US">
              <a:sym typeface="+mn-ea"/>
            </a:endParaRPr>
          </a:p>
        </p:txBody>
      </p:sp>
      <p:sp>
        <p:nvSpPr>
          <p:cNvPr id="28" name="龙芯…"/>
          <p:cNvSpPr/>
          <p:nvPr userDrawn="1"/>
        </p:nvSpPr>
        <p:spPr>
          <a:xfrm>
            <a:off x="4670063" y="4209415"/>
            <a:ext cx="2944833" cy="1724660"/>
          </a:xfrm>
          <a:prstGeom prst="roundRect">
            <a:avLst>
              <a:gd name="adj" fmla="val 11206"/>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endParaRPr lang="zh-CN" altLang="en-US" sz="22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
        <p:nvSpPr>
          <p:cNvPr id="29" name="文本占位符 28"/>
          <p:cNvSpPr>
            <a:spLocks noGrp="1"/>
          </p:cNvSpPr>
          <p:nvPr>
            <p:ph type="body" idx="27" hasCustomPrompt="1"/>
          </p:nvPr>
        </p:nvSpPr>
        <p:spPr>
          <a:xfrm>
            <a:off x="4751370" y="4305300"/>
            <a:ext cx="2782219" cy="1562100"/>
          </a:xfrm>
        </p:spPr>
        <p:txBody>
          <a:bodyPr lIns="71755" tIns="71755" rIns="71755" bIns="71755" anchor="t" anchorCtr="0">
            <a:noAutofit/>
          </a:bodyPr>
          <a:lstStyle>
            <a:lvl1pPr marL="0" indent="0" algn="l" eaLnBrk="1" fontAlgn="auto" latinLnBrk="0" hangingPunct="1">
              <a:lnSpc>
                <a:spcPct val="130000"/>
              </a:lnSpc>
              <a:buNone/>
              <a:defRPr sz="1800">
                <a:solidFill>
                  <a:srgbClr val="F5F4F4"/>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单击此处输入简介说明</a:t>
            </a:r>
            <a:r>
              <a:rPr lang="zh-CN" altLang="en-US">
                <a:sym typeface="+mn-ea"/>
              </a:rPr>
              <a:t>单击此处输入简介说明单击此处输入简介说明单击此处输入简介说明</a:t>
            </a:r>
            <a:endParaRPr lang="zh-CN" altLang="en-US">
              <a:sym typeface="+mn-ea"/>
            </a:endParaRPr>
          </a:p>
        </p:txBody>
      </p:sp>
      <p:sp>
        <p:nvSpPr>
          <p:cNvPr id="2" name="图片占位符 1"/>
          <p:cNvSpPr>
            <a:spLocks noGrp="1"/>
          </p:cNvSpPr>
          <p:nvPr>
            <p:ph type="pic" idx="1"/>
          </p:nvPr>
        </p:nvSpPr>
        <p:spPr>
          <a:xfrm>
            <a:off x="1739205"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5" name="图片占位符 4"/>
          <p:cNvSpPr>
            <a:spLocks noGrp="1"/>
          </p:cNvSpPr>
          <p:nvPr>
            <p:ph type="pic" idx="28"/>
          </p:nvPr>
        </p:nvSpPr>
        <p:spPr>
          <a:xfrm>
            <a:off x="5445654"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6" name="图片占位符 15"/>
          <p:cNvSpPr>
            <a:spLocks noGrp="1"/>
          </p:cNvSpPr>
          <p:nvPr>
            <p:ph type="pic" idx="29"/>
          </p:nvPr>
        </p:nvSpPr>
        <p:spPr>
          <a:xfrm>
            <a:off x="9151468" y="1848485"/>
            <a:ext cx="1393650" cy="1225550"/>
          </a:xfrm>
          <a:ln w="50800" cap="rnd" cmpd="sng">
            <a:no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9" name="标题 8"/>
          <p:cNvSpPr>
            <a:spLocks noGrp="1"/>
          </p:cNvSpPr>
          <p:nvPr>
            <p:ph type="title" hasCustomPrompt="1"/>
          </p:nvPr>
        </p:nvSpPr>
        <p:spPr>
          <a:xfrm>
            <a:off x="589915" y="313690"/>
            <a:ext cx="7084695" cy="389890"/>
          </a:xfrm>
        </p:spPr>
        <p:txBody>
          <a:bodyPr anchor="ctr" anchorCtr="0">
            <a:noAutofit/>
          </a:bodyPr>
          <a:lstStyle>
            <a:lvl1pPr>
              <a:defRPr sz="2800" b="1">
                <a:solidFill>
                  <a:srgbClr val="004BB7"/>
                </a:solidFill>
                <a:effectLst/>
              </a:defRPr>
            </a:lvl1pPr>
          </a:lstStyle>
          <a:p>
            <a:r>
              <a:rPr lang="zh-CN" altLang="en-US" dirty="0"/>
              <a:t>单击此处编辑标题</a:t>
            </a:r>
            <a:endParaRPr lang="zh-CN" altLang="en-US" dirty="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人物介绍">
    <p:spTree>
      <p:nvGrpSpPr>
        <p:cNvPr id="1" name=""/>
        <p:cNvGrpSpPr/>
        <p:nvPr/>
      </p:nvGrpSpPr>
      <p:grpSpPr>
        <a:xfrm>
          <a:off x="0" y="0"/>
          <a:ext cx="0" cy="0"/>
          <a:chOff x="0" y="0"/>
          <a:chExt cx="0" cy="0"/>
        </a:xfrm>
      </p:grpSpPr>
      <p:sp>
        <p:nvSpPr>
          <p:cNvPr id="22" name="文本占位符 21"/>
          <p:cNvSpPr>
            <a:spLocks noGrp="1"/>
          </p:cNvSpPr>
          <p:nvPr>
            <p:ph type="body" idx="1" hasCustomPrompt="1"/>
          </p:nvPr>
        </p:nvSpPr>
        <p:spPr>
          <a:xfrm>
            <a:off x="5585460" y="1515110"/>
            <a:ext cx="5302250" cy="680720"/>
          </a:xfrm>
        </p:spPr>
        <p:txBody>
          <a:bodyPr lIns="107950" tIns="71755" rIns="107950" bIns="71755" anchor="t" anchorCtr="0">
            <a:noAutofit/>
          </a:bodyPr>
          <a:lstStyle>
            <a:lvl1pPr marL="0" indent="0" algn="l">
              <a:buNone/>
              <a:defRPr sz="24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单击此处添加段落标题</a:t>
            </a:r>
            <a:endParaRPr lang="zh-CN" altLang="en-US"/>
          </a:p>
        </p:txBody>
      </p:sp>
      <p:sp>
        <p:nvSpPr>
          <p:cNvPr id="8" name="文本占位符 7"/>
          <p:cNvSpPr>
            <a:spLocks noGrp="1"/>
          </p:cNvSpPr>
          <p:nvPr>
            <p:ph type="body" idx="21" hasCustomPrompt="1"/>
          </p:nvPr>
        </p:nvSpPr>
        <p:spPr>
          <a:xfrm>
            <a:off x="5585460" y="2494280"/>
            <a:ext cx="5302250" cy="3162935"/>
          </a:xfrm>
        </p:spPr>
        <p:txBody>
          <a:bodyPr lIns="107950" tIns="71755" rIns="107950" bIns="71755" anchor="t" anchorCtr="0">
            <a:noAutofit/>
          </a:bodyPr>
          <a:lstStyle>
            <a:lvl1pPr marL="0" indent="0" algn="l" eaLnBrk="1" fontAlgn="auto" latinLnBrk="0" hangingPunct="1">
              <a:lnSpc>
                <a:spcPct val="130000"/>
              </a:lnSpc>
              <a:buFont typeface="Arial" panose="02080604020202020204" pitchFamily="34" charset="0"/>
              <a:buNone/>
              <a:defRPr sz="2000">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单击此处添加段落文字</a:t>
            </a:r>
            <a:r>
              <a:rPr lang="zh-CN" altLang="en-US">
                <a:sym typeface="+mn-ea"/>
              </a:rPr>
              <a:t>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单击此处添加段落文字</a:t>
            </a:r>
            <a:endParaRPr lang="zh-CN" altLang="en-US">
              <a:sym typeface="+mn-ea"/>
            </a:endParaRPr>
          </a:p>
        </p:txBody>
      </p:sp>
      <p:sp>
        <p:nvSpPr>
          <p:cNvPr id="13" name="图片占位符 12"/>
          <p:cNvSpPr>
            <a:spLocks noGrp="1"/>
          </p:cNvSpPr>
          <p:nvPr>
            <p:ph type="pic" idx="24"/>
          </p:nvPr>
        </p:nvSpPr>
        <p:spPr>
          <a:xfrm>
            <a:off x="1300243" y="1515110"/>
            <a:ext cx="3689934" cy="3244215"/>
          </a:xfrm>
          <a:ln w="50800" cap="rnd" cmpd="sng">
            <a:solidFill>
              <a:schemeClr val="accent1">
                <a:lumMod val="40000"/>
                <a:lumOff val="60000"/>
                <a:alpha val="30000"/>
              </a:schemeClr>
            </a:solidFill>
            <a:round/>
          </a:ln>
        </p:spPr>
        <p:txBody>
          <a:bodyPr/>
          <a:lstStyle>
            <a:lvl1pPr marL="0" indent="0">
              <a:buNone/>
              <a:defRPr sz="1600">
                <a:solidFill>
                  <a:schemeClr val="bg1">
                    <a:lumMod val="50000"/>
                  </a:schemeClr>
                </a:solidFill>
                <a:latin typeface="Noto Sans CJK SC Regular" panose="020B0500000000000000" charset="-122"/>
                <a:ea typeface="Noto Sans CJK SC Regular" panose="020B0500000000000000"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6" name="龙芯…"/>
          <p:cNvSpPr/>
          <p:nvPr userDrawn="1"/>
        </p:nvSpPr>
        <p:spPr>
          <a:xfrm>
            <a:off x="1727715" y="5190490"/>
            <a:ext cx="2835577" cy="466725"/>
          </a:xfrm>
          <a:prstGeom prst="roundRect">
            <a:avLst>
              <a:gd name="adj" fmla="val 24941"/>
            </a:avLst>
          </a:prstGeom>
          <a:solidFill>
            <a:srgbClr val="003296"/>
          </a:solidFill>
          <a:ln>
            <a:noFill/>
          </a:ln>
        </p:spPr>
        <p:style>
          <a:lnRef idx="0">
            <a:scrgbClr r="0" g="0" b="0"/>
          </a:lnRef>
          <a:fillRef idx="0">
            <a:scrgbClr r="0" g="0" b="0"/>
          </a:fillRef>
          <a:effectRef idx="0">
            <a:scrgbClr r="0" g="0" b="0"/>
          </a:effectRef>
          <a:fontRef idx="minor">
            <a:schemeClr val="lt1"/>
          </a:fontRef>
        </p:style>
        <p:txBody>
          <a:bodyPr vert="horz" wrap="square" lIns="0" tIns="0" rIns="0" bIns="0" numCol="1" anchor="ctr" anchorCtr="0" compatLnSpc="1"/>
          <a:lstStyle/>
          <a:p>
            <a:pPr algn="ctr"/>
            <a:endParaRPr lang="zh-CN" altLang="en-US" sz="140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5122"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3" name="标题 2"/>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标题和内容">
    <p:spTree>
      <p:nvGrpSpPr>
        <p:cNvPr id="1" name=""/>
        <p:cNvGrpSpPr/>
        <p:nvPr/>
      </p:nvGrpSpPr>
      <p:grpSpPr>
        <a:xfrm>
          <a:off x="0" y="0"/>
          <a:ext cx="0" cy="0"/>
          <a:chOff x="0" y="0"/>
          <a:chExt cx="0" cy="0"/>
        </a:xfrm>
      </p:grpSpPr>
      <p:pic>
        <p:nvPicPr>
          <p:cNvPr id="3"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
        <p:nvSpPr>
          <p:cNvPr id="6" name="文本占位符 5"/>
          <p:cNvSpPr>
            <a:spLocks noGrp="1"/>
          </p:cNvSpPr>
          <p:nvPr>
            <p:ph type="body" idx="1" hasCustomPrompt="1"/>
          </p:nvPr>
        </p:nvSpPr>
        <p:spPr>
          <a:xfrm>
            <a:off x="589915" y="1249680"/>
            <a:ext cx="10887710" cy="4927600"/>
          </a:xfrm>
          <a:prstGeom prst="rect">
            <a:avLst/>
          </a:prstGeom>
        </p:spPr>
        <p:txBody>
          <a:bodyPr vert="horz" lIns="91440" tIns="45720" rIns="91440" bIns="45720" rtlCol="0">
            <a:normAutofit/>
          </a:bodyPr>
          <a:lstStyle>
            <a:lvl1pPr>
              <a:defRPr sz="2400">
                <a:solidFill>
                  <a:srgbClr val="003296"/>
                </a:solidFill>
              </a:defRPr>
            </a:lvl1pPr>
            <a:lvl2pPr>
              <a:defRPr sz="2000">
                <a:solidFill>
                  <a:srgbClr val="003296"/>
                </a:solidFill>
              </a:defRPr>
            </a:lvl2pPr>
            <a:lvl3pPr>
              <a:defRPr sz="1800">
                <a:solidFill>
                  <a:srgbClr val="003296"/>
                </a:solidFill>
              </a:defRPr>
            </a:lvl3pPr>
            <a:lvl4pPr>
              <a:defRPr sz="1600">
                <a:solidFill>
                  <a:srgbClr val="003296"/>
                </a:solidFill>
              </a:defRPr>
            </a:lvl4pPr>
            <a:lvl5pPr>
              <a:defRPr sz="1600">
                <a:solidFill>
                  <a:srgbClr val="003296"/>
                </a:solidFill>
              </a:defRPr>
            </a:lvl5pPr>
          </a:lstStyle>
          <a:p>
            <a:pPr lvl="0"/>
            <a:r>
              <a:rPr lang="zh-CN" altLang="en-US" dirty="0"/>
              <a:t>单击此处编辑文本样式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sp>
        <p:nvSpPr>
          <p:cNvPr id="8" name="标题 7"/>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仅标题">
    <p:spTree>
      <p:nvGrpSpPr>
        <p:cNvPr id="1" name=""/>
        <p:cNvGrpSpPr/>
        <p:nvPr/>
      </p:nvGrpSpPr>
      <p:grpSpPr>
        <a:xfrm>
          <a:off x="0" y="0"/>
          <a:ext cx="0" cy="0"/>
          <a:chOff x="0" y="0"/>
          <a:chExt cx="0" cy="0"/>
        </a:xfrm>
      </p:grpSpPr>
      <p:pic>
        <p:nvPicPr>
          <p:cNvPr id="3" name="图片 71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4711" y="5439569"/>
            <a:ext cx="3436942" cy="1427956"/>
          </a:xfrm>
          <a:prstGeom prst="rect">
            <a:avLst/>
          </a:prstGeom>
          <a:noFill/>
          <a:ln w="12700">
            <a:noFill/>
          </a:ln>
        </p:spPr>
      </p:pic>
      <p:sp>
        <p:nvSpPr>
          <p:cNvPr id="5" name="标题 4"/>
          <p:cNvSpPr>
            <a:spLocks noGrp="1"/>
          </p:cNvSpPr>
          <p:nvPr>
            <p:ph type="title" hasCustomPrompt="1"/>
          </p:nvPr>
        </p:nvSpPr>
        <p:spPr>
          <a:xfrm>
            <a:off x="589915" y="313690"/>
            <a:ext cx="7084695" cy="389890"/>
          </a:xfrm>
        </p:spPr>
        <p:txBody>
          <a:bodyPr anchor="ctr" anchorCtr="0">
            <a:noAutofit/>
          </a:bodyPr>
          <a:lstStyle>
            <a:lvl1pPr>
              <a:defRPr sz="2800" b="1">
                <a:solidFill>
                  <a:srgbClr val="003296"/>
                </a:solidFill>
                <a:effectLst/>
              </a:defRPr>
            </a:lvl1pPr>
          </a:lstStyle>
          <a:p>
            <a:r>
              <a:rPr lang="zh-CN" altLang="en-US" dirty="0"/>
              <a:t>单击此处编辑标题</a:t>
            </a:r>
            <a:endParaRPr lang="zh-CN" altLang="en-US" dirty="0"/>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9915" y="6412201"/>
            <a:ext cx="2124075" cy="195638"/>
          </a:xfrm>
          <a:prstGeom prst="rect">
            <a:avLst/>
          </a:prstGeom>
        </p:spPr>
      </p:pic>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23858" y="303473"/>
            <a:ext cx="1838451" cy="368614"/>
          </a:xfrm>
          <a:prstGeom prst="rect">
            <a:avLst/>
          </a:prstGeom>
        </p:spPr>
      </p:pic>
    </p:spTree>
  </p:cSld>
  <p:clrMapOvr>
    <a:masterClrMapping/>
  </p:clrMapOvr>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44919" y="300355"/>
            <a:ext cx="11012633" cy="68707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344919" y="1249680"/>
            <a:ext cx="11012633" cy="4927600"/>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4"/>
          <p:cNvSpPr>
            <a:spLocks noGrp="1"/>
          </p:cNvSpPr>
          <p:nvPr userDrawn="1"/>
        </p:nvSpPr>
        <p:spPr>
          <a:xfrm>
            <a:off x="10422733" y="6425565"/>
            <a:ext cx="1397065" cy="307975"/>
          </a:xfrm>
        </p:spPr>
        <p:txBody>
          <a:bodyPr/>
          <a:lstStyle>
            <a:defPPr>
              <a:defRPr lang="zh-CN"/>
            </a:defPPr>
            <a:lvl1pPr marL="0" algn="ctr" defTabSz="914400" rtl="0" eaLnBrk="1" latinLnBrk="0" hangingPunct="1">
              <a:defRPr sz="1000" kern="1200">
                <a:solidFill>
                  <a:schemeClr val="bg1">
                    <a:lumMod val="50000"/>
                  </a:schemeClr>
                </a:solidFill>
                <a:latin typeface="Noto Sans CJK SC Regular" panose="020B0500000000000000" charset="-122"/>
                <a:ea typeface="Noto Sans CJK SC Regular" panose="020B0500000000000000"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0DB2DC-4C9A-4742-B13C-FB6460FD3503}" type="slidenum">
              <a:rPr lang="en-US" altLang="zh-CN" smtClean="0">
                <a:solidFill>
                  <a:srgbClr val="003296"/>
                </a:solidFill>
                <a:latin typeface="微软雅黑" panose="020B0503020204020204" charset="-122"/>
                <a:ea typeface="微软雅黑" panose="020B0503020204020204" charset="-122"/>
                <a:cs typeface="微软雅黑" panose="020B0503020204020204" charset="-122"/>
              </a:rPr>
            </a:fld>
            <a:endParaRPr lang="en-US" altLang="zh-CN">
              <a:solidFill>
                <a:srgbClr val="003296"/>
              </a:solidFill>
              <a:latin typeface="微软雅黑" panose="020B0503020204020204" charset="-122"/>
              <a:ea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defTabSz="914400" rtl="0" eaLnBrk="1" latinLnBrk="0" hangingPunct="1">
        <a:lnSpc>
          <a:spcPct val="90000"/>
        </a:lnSpc>
        <a:spcBef>
          <a:spcPct val="0"/>
        </a:spcBef>
        <a:buNone/>
        <a:defRPr sz="4400" kern="1200">
          <a:solidFill>
            <a:srgbClr val="003296"/>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150000"/>
        </a:lnSpc>
        <a:spcBef>
          <a:spcPts val="1000"/>
        </a:spcBef>
        <a:buFont typeface="Wingdings" panose="05000000000000000000" charset="0"/>
        <a:buChar char=""/>
        <a:defRPr sz="2800" kern="1200">
          <a:solidFill>
            <a:srgbClr val="003296"/>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150000"/>
        </a:lnSpc>
        <a:spcBef>
          <a:spcPts val="500"/>
        </a:spcBef>
        <a:buFont typeface="Wingdings" panose="05000000000000000000" charset="0"/>
        <a:buChar char=""/>
        <a:defRPr sz="2400" kern="1200">
          <a:solidFill>
            <a:srgbClr val="003296"/>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150000"/>
        </a:lnSpc>
        <a:spcBef>
          <a:spcPts val="500"/>
        </a:spcBef>
        <a:buFont typeface="Wingdings" panose="05000000000000000000" charset="0"/>
        <a:buChar char=""/>
        <a:defRPr sz="2000" kern="1200">
          <a:solidFill>
            <a:srgbClr val="003296"/>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150000"/>
        </a:lnSpc>
        <a:spcBef>
          <a:spcPts val="500"/>
        </a:spcBef>
        <a:buFont typeface="Wingdings" panose="05000000000000000000" charset="0"/>
        <a:buChar char=""/>
        <a:defRPr sz="1800" kern="1200">
          <a:solidFill>
            <a:srgbClr val="003296"/>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150000"/>
        </a:lnSpc>
        <a:spcBef>
          <a:spcPts val="500"/>
        </a:spcBef>
        <a:buFont typeface="Wingdings" panose="05000000000000000000" charset="0"/>
        <a:buChar char=""/>
        <a:defRPr sz="1800" kern="1200">
          <a:solidFill>
            <a:srgbClr val="003296"/>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9.xml"/><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9.xml"/><Relationship Id="rId2" Type="http://schemas.openxmlformats.org/officeDocument/2006/relationships/image" Target="../media/image39.png"/><Relationship Id="rId1" Type="http://schemas.openxmlformats.org/officeDocument/2006/relationships/image" Target="../media/image3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9.xml"/><Relationship Id="rId2" Type="http://schemas.openxmlformats.org/officeDocument/2006/relationships/image" Target="../media/image41.png"/><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9.xml"/><Relationship Id="rId2" Type="http://schemas.openxmlformats.org/officeDocument/2006/relationships/image" Target="../media/image43.png"/><Relationship Id="rId1" Type="http://schemas.openxmlformats.org/officeDocument/2006/relationships/image" Target="../media/image4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9.xml"/><Relationship Id="rId2" Type="http://schemas.openxmlformats.org/officeDocument/2006/relationships/image" Target="../media/image45.png"/><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solidFill>
                  <a:srgbClr val="003296"/>
                </a:solidFill>
              </a:rPr>
              <a:t>音频调试工具介绍</a:t>
            </a:r>
            <a:endParaRPr lang="zh-CN">
              <a:solidFill>
                <a:srgbClr val="003296"/>
              </a:solidFill>
            </a:endParaRPr>
          </a:p>
        </p:txBody>
      </p:sp>
      <p:sp>
        <p:nvSpPr>
          <p:cNvPr id="7" name="副标题 6"/>
          <p:cNvSpPr>
            <a:spLocks noGrp="1"/>
          </p:cNvSpPr>
          <p:nvPr>
            <p:ph type="subTitle" idx="1"/>
          </p:nvPr>
        </p:nvSpPr>
        <p:spPr/>
        <p:txBody>
          <a:bodyPr/>
          <a:lstStyle/>
          <a:p>
            <a:r>
              <a:rPr lang="zh-CN" altLang="en-US">
                <a:solidFill>
                  <a:srgbClr val="003296"/>
                </a:solidFill>
              </a:rPr>
              <a:t>内核研发部</a:t>
            </a:r>
            <a:endParaRPr lang="zh-CN" altLang="en-US">
              <a:solidFill>
                <a:srgbClr val="003296"/>
              </a:solidFill>
            </a:endParaRPr>
          </a:p>
        </p:txBody>
      </p:sp>
      <p:sp>
        <p:nvSpPr>
          <p:cNvPr id="4" name="Shape 39"/>
          <p:cNvSpPr txBox="1"/>
          <p:nvPr/>
        </p:nvSpPr>
        <p:spPr>
          <a:xfrm>
            <a:off x="576054" y="4661853"/>
            <a:ext cx="4100512" cy="461962"/>
          </a:xfrm>
          <a:prstGeom prst="rect">
            <a:avLst/>
          </a:prstGeom>
          <a:noFill/>
          <a:ln w="9525">
            <a:noFill/>
          </a:ln>
        </p:spPr>
        <p:txBody>
          <a:bodyPr lIns="91425" tIns="45700" rIns="91425" bIns="45700" anchor="t" anchorCtr="0"/>
          <a:lstStyle/>
          <a:p>
            <a:pPr indent="0">
              <a:buSzPct val="25000"/>
            </a:pPr>
            <a:r>
              <a:rPr lang="zh-CN" altLang="en-US" sz="2000" b="1" dirty="0">
                <a:solidFill>
                  <a:srgbClr val="004BB7"/>
                </a:solidFill>
                <a:latin typeface="微软雅黑" panose="020B0503020204020204" charset="-122"/>
                <a:ea typeface="微软雅黑" panose="020B0503020204020204" charset="-122"/>
                <a:cs typeface="微软雅黑" panose="020B0503020204020204" charset="-122"/>
                <a:sym typeface="微软雅黑" panose="020B0503020204020204" charset="-122"/>
              </a:rPr>
              <a:t>黄文辉</a:t>
            </a:r>
            <a:endParaRPr lang="zh-CN" altLang="en-US" sz="2000" b="1" dirty="0">
              <a:solidFill>
                <a:srgbClr val="004BB7"/>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5" name="Shape 39"/>
          <p:cNvSpPr txBox="1"/>
          <p:nvPr/>
        </p:nvSpPr>
        <p:spPr>
          <a:xfrm>
            <a:off x="590024" y="5286693"/>
            <a:ext cx="4100512" cy="461962"/>
          </a:xfrm>
          <a:prstGeom prst="rect">
            <a:avLst/>
          </a:prstGeom>
          <a:noFill/>
          <a:ln w="9525">
            <a:noFill/>
          </a:ln>
        </p:spPr>
        <p:txBody>
          <a:bodyPr lIns="91425" tIns="45700" rIns="91425" bIns="45700" anchor="t" anchorCtr="0"/>
          <a:lstStyle/>
          <a:p>
            <a:pPr indent="0">
              <a:buSzPct val="25000"/>
            </a:pP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2022</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年</a:t>
            </a: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0</a:t>
            </a:r>
            <a:r>
              <a:rPr lang="en-US"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5</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月</a:t>
            </a:r>
            <a:r>
              <a:rPr lang="en-US" altLang="zh-CN"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0</a:t>
            </a:r>
            <a:r>
              <a:rPr lang="en-US"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6</a:t>
            </a:r>
            <a:r>
              <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rPr>
              <a:t>日</a:t>
            </a:r>
            <a:endParaRPr lang="zh-CN" altLang="en-US" sz="2000" b="1">
              <a:solidFill>
                <a:srgbClr val="003296"/>
              </a:solidFill>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record</a:t>
            </a:r>
            <a:endParaRPr lang="en-US" altLang="en-US" dirty="0">
              <a:solidFill>
                <a:srgbClr val="063693"/>
              </a:solidFill>
              <a:latin typeface="+mj-lt"/>
              <a:ea typeface="+mj-lt"/>
              <a:cs typeface="+mn-ea"/>
              <a:sym typeface="+mn-lt"/>
            </a:endParaRPr>
          </a:p>
        </p:txBody>
      </p:sp>
      <p:sp>
        <p:nvSpPr>
          <p:cNvPr id="3" name="文本框 2"/>
          <p:cNvSpPr txBox="1"/>
          <p:nvPr/>
        </p:nvSpPr>
        <p:spPr>
          <a:xfrm>
            <a:off x="647065" y="1250950"/>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record</a:t>
            </a:r>
            <a:r>
              <a:rPr lang="en-US" altLang="zh-CN" dirty="0">
                <a:solidFill>
                  <a:srgbClr val="063693"/>
                </a:solidFill>
                <a:effectLst/>
                <a:latin typeface="微软雅黑" panose="020B0503020204020204" charset="-122"/>
                <a:ea typeface="微软雅黑" panose="020B0503020204020204" charset="-122"/>
                <a:cs typeface="+mn-ea"/>
              </a:rPr>
              <a:t> -L </a:t>
            </a:r>
            <a:r>
              <a:rPr lang="zh-CN" altLang="en-US" dirty="0">
                <a:solidFill>
                  <a:srgbClr val="063693"/>
                </a:solidFill>
                <a:effectLst/>
                <a:latin typeface="微软雅黑" panose="020B0503020204020204" charset="-122"/>
                <a:ea typeface="微软雅黑" panose="020B0503020204020204" charset="-122"/>
                <a:cs typeface="+mn-ea"/>
              </a:rPr>
              <a:t>列出可以用于音频输入的</a:t>
            </a:r>
            <a:r>
              <a:rPr lang="en-US" altLang="zh-CN" dirty="0">
                <a:solidFill>
                  <a:srgbClr val="063693"/>
                </a:solidFill>
                <a:effectLst/>
                <a:latin typeface="微软雅黑" panose="020B0503020204020204" charset="-122"/>
                <a:ea typeface="微软雅黑" panose="020B0503020204020204" charset="-122"/>
                <a:cs typeface="+mn-ea"/>
              </a:rPr>
              <a:t>PCM</a:t>
            </a:r>
            <a:r>
              <a:rPr lang="zh-CN" altLang="en-US" dirty="0">
                <a:solidFill>
                  <a:srgbClr val="063693"/>
                </a:solidFill>
                <a:effectLst/>
                <a:latin typeface="微软雅黑" panose="020B0503020204020204" charset="-122"/>
                <a:ea typeface="微软雅黑" panose="020B0503020204020204" charset="-122"/>
                <a:cs typeface="+mn-ea"/>
              </a:rPr>
              <a:t>设备</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8"/>
          <p:cNvPicPr>
            <a:picLocks noChangeAspect="1"/>
          </p:cNvPicPr>
          <p:nvPr/>
        </p:nvPicPr>
        <p:blipFill>
          <a:blip r:embed="rId1"/>
          <a:stretch>
            <a:fillRect/>
          </a:stretch>
        </p:blipFill>
        <p:spPr>
          <a:xfrm>
            <a:off x="801370" y="2222500"/>
            <a:ext cx="6115050" cy="344805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record</a:t>
            </a:r>
            <a:endParaRPr lang="en-US" altLang="en-US" dirty="0">
              <a:solidFill>
                <a:srgbClr val="063693"/>
              </a:solidFill>
              <a:latin typeface="+mj-lt"/>
              <a:ea typeface="+mj-lt"/>
              <a:cs typeface="+mn-ea"/>
              <a:sym typeface="+mn-lt"/>
            </a:endParaRPr>
          </a:p>
        </p:txBody>
      </p:sp>
      <p:sp>
        <p:nvSpPr>
          <p:cNvPr id="3" name="文本框 2"/>
          <p:cNvSpPr txBox="1"/>
          <p:nvPr/>
        </p:nvSpPr>
        <p:spPr>
          <a:xfrm>
            <a:off x="647065" y="1250950"/>
            <a:ext cx="9421495" cy="368808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record -D default -c 2 -r 44100 -f S16_LE -d 60 test.wav</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sym typeface="+mn-ea"/>
              </a:rPr>
              <a:t>a</a:t>
            </a:r>
            <a:r>
              <a:rPr lang="en-US" altLang="en-US" dirty="0">
                <a:solidFill>
                  <a:srgbClr val="063693"/>
                </a:solidFill>
                <a:effectLst/>
                <a:latin typeface="微软雅黑" panose="020B0503020204020204" charset="-122"/>
                <a:ea typeface="微软雅黑" panose="020B0503020204020204" charset="-122"/>
                <a:cs typeface="+mn-ea"/>
                <a:sym typeface="+mn-ea"/>
              </a:rPr>
              <a:t>record -D pulse -c 2 -r 44100 -f S16_LE -d 60 test.wav</a:t>
            </a:r>
            <a:endParaRPr lang="en-US"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-D  </a:t>
            </a:r>
            <a:r>
              <a:rPr lang="zh-CN" altLang="en-US" dirty="0">
                <a:solidFill>
                  <a:srgbClr val="063693"/>
                </a:solidFill>
                <a:effectLst/>
                <a:latin typeface="微软雅黑" panose="020B0503020204020204" charset="-122"/>
                <a:ea typeface="微软雅黑" panose="020B0503020204020204" charset="-122"/>
                <a:cs typeface="+mn-ea"/>
              </a:rPr>
              <a:t>指定</a:t>
            </a:r>
            <a:r>
              <a:rPr lang="en-US" altLang="zh-CN" dirty="0">
                <a:solidFill>
                  <a:srgbClr val="063693"/>
                </a:solidFill>
                <a:effectLst/>
                <a:latin typeface="微软雅黑" panose="020B0503020204020204" charset="-122"/>
                <a:ea typeface="微软雅黑" panose="020B0503020204020204" charset="-122"/>
                <a:cs typeface="+mn-ea"/>
              </a:rPr>
              <a:t>PCM</a:t>
            </a:r>
            <a:r>
              <a:rPr lang="zh-CN" altLang="en-US" dirty="0">
                <a:solidFill>
                  <a:srgbClr val="063693"/>
                </a:solidFill>
                <a:effectLst/>
                <a:latin typeface="微软雅黑" panose="020B0503020204020204" charset="-122"/>
                <a:ea typeface="微软雅黑" panose="020B0503020204020204" charset="-122"/>
                <a:cs typeface="+mn-ea"/>
              </a:rPr>
              <a:t>设备</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-c   </a:t>
            </a:r>
            <a:r>
              <a:rPr lang="zh-CN" altLang="en-US" dirty="0">
                <a:solidFill>
                  <a:srgbClr val="063693"/>
                </a:solidFill>
                <a:effectLst/>
                <a:latin typeface="微软雅黑" panose="020B0503020204020204" charset="-122"/>
                <a:ea typeface="微软雅黑" panose="020B0503020204020204" charset="-122"/>
                <a:cs typeface="+mn-ea"/>
              </a:rPr>
              <a:t>声道</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t>
            </a:r>
            <a:r>
              <a:rPr lang="en-US" altLang="en-US" dirty="0">
                <a:solidFill>
                  <a:srgbClr val="063693"/>
                </a:solidFill>
                <a:effectLst/>
                <a:latin typeface="微软雅黑" panose="020B0503020204020204" charset="-122"/>
                <a:ea typeface="微软雅黑" panose="020B0503020204020204" charset="-122"/>
                <a:cs typeface="+mn-ea"/>
              </a:rPr>
              <a:t>r   </a:t>
            </a:r>
            <a:r>
              <a:rPr lang="zh-CN" altLang="en-US" dirty="0">
                <a:solidFill>
                  <a:srgbClr val="063693"/>
                </a:solidFill>
                <a:effectLst/>
                <a:latin typeface="微软雅黑" panose="020B0503020204020204" charset="-122"/>
                <a:ea typeface="微软雅黑" panose="020B0503020204020204" charset="-122"/>
                <a:cs typeface="+mn-ea"/>
              </a:rPr>
              <a:t>采样率</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-f   </a:t>
            </a:r>
            <a:r>
              <a:rPr lang="zh-CN" altLang="en-US" dirty="0">
                <a:solidFill>
                  <a:srgbClr val="063693"/>
                </a:solidFill>
                <a:effectLst/>
                <a:latin typeface="微软雅黑" panose="020B0503020204020204" charset="-122"/>
                <a:ea typeface="微软雅黑" panose="020B0503020204020204" charset="-122"/>
                <a:cs typeface="+mn-ea"/>
              </a:rPr>
              <a:t>采样格式</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-d  </a:t>
            </a:r>
            <a:r>
              <a:rPr lang="zh-CN" altLang="en-US" dirty="0">
                <a:solidFill>
                  <a:srgbClr val="063693"/>
                </a:solidFill>
                <a:effectLst/>
                <a:latin typeface="微软雅黑" panose="020B0503020204020204" charset="-122"/>
                <a:ea typeface="微软雅黑" panose="020B0503020204020204" charset="-122"/>
                <a:cs typeface="+mn-ea"/>
              </a:rPr>
              <a:t>采样时间</a:t>
            </a:r>
            <a:r>
              <a:rPr lang="en-US" altLang="zh-CN" dirty="0">
                <a:solidFill>
                  <a:srgbClr val="063693"/>
                </a:solidFill>
                <a:effectLst/>
                <a:latin typeface="微软雅黑" panose="020B0503020204020204" charset="-122"/>
                <a:ea typeface="微软雅黑" panose="020B0503020204020204" charset="-122"/>
                <a:cs typeface="+mn-ea"/>
              </a:rPr>
              <a:t>(</a:t>
            </a:r>
            <a:r>
              <a:rPr lang="zh-CN" altLang="en-US" dirty="0">
                <a:solidFill>
                  <a:srgbClr val="063693"/>
                </a:solidFill>
                <a:effectLst/>
                <a:latin typeface="微软雅黑" panose="020B0503020204020204" charset="-122"/>
                <a:ea typeface="微软雅黑" panose="020B0503020204020204" charset="-122"/>
                <a:cs typeface="+mn-ea"/>
              </a:rPr>
              <a:t>秒</a:t>
            </a:r>
            <a:r>
              <a:rPr lang="en-US" altLang="zh-CN" dirty="0">
                <a:solidFill>
                  <a:srgbClr val="063693"/>
                </a:solidFill>
                <a:effectLst/>
                <a:latin typeface="微软雅黑" panose="020B0503020204020204" charset="-122"/>
                <a:ea typeface="微软雅黑" panose="020B0503020204020204" charset="-122"/>
                <a:cs typeface="+mn-ea"/>
              </a:rPr>
              <a:t>)</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lsamixer</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2381250" cy="308864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音量大小调节</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shift+?</a:t>
            </a:r>
            <a:r>
              <a:rPr lang="en-US" altLang="en-US" dirty="0">
                <a:solidFill>
                  <a:srgbClr val="063693"/>
                </a:solidFill>
                <a:effectLst/>
                <a:latin typeface="微软雅黑" panose="020B0503020204020204" charset="-122"/>
                <a:ea typeface="微软雅黑" panose="020B0503020204020204" charset="-122"/>
                <a:cs typeface="+mn-ea"/>
              </a:rPr>
              <a:t> </a:t>
            </a:r>
            <a:r>
              <a:rPr lang="zh-CN" altLang="en-US" dirty="0">
                <a:solidFill>
                  <a:srgbClr val="063693"/>
                </a:solidFill>
                <a:effectLst/>
                <a:latin typeface="微软雅黑" panose="020B0503020204020204" charset="-122"/>
                <a:ea typeface="微软雅黑" panose="020B0503020204020204" charset="-122"/>
                <a:cs typeface="+mn-ea"/>
              </a:rPr>
              <a:t>调出帮助菜单</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F6 </a:t>
            </a:r>
            <a:r>
              <a:rPr lang="zh-CN" altLang="en-US" dirty="0">
                <a:solidFill>
                  <a:srgbClr val="063693"/>
                </a:solidFill>
                <a:effectLst/>
                <a:latin typeface="微软雅黑" panose="020B0503020204020204" charset="-122"/>
                <a:ea typeface="微软雅黑" panose="020B0503020204020204" charset="-122"/>
                <a:cs typeface="+mn-ea"/>
              </a:rPr>
              <a:t>选择设置的声卡</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上下左右进行调节</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&lt; &gt; </a:t>
            </a:r>
            <a:r>
              <a:rPr lang="zh-CN" altLang="en-US" dirty="0">
                <a:solidFill>
                  <a:srgbClr val="063693"/>
                </a:solidFill>
                <a:effectLst/>
                <a:latin typeface="微软雅黑" panose="020B0503020204020204" charset="-122"/>
                <a:ea typeface="微软雅黑" panose="020B0503020204020204" charset="-122"/>
                <a:cs typeface="+mn-ea"/>
              </a:rPr>
              <a:t>左</a:t>
            </a:r>
            <a:r>
              <a:rPr lang="en-US" altLang="zh-CN" dirty="0">
                <a:solidFill>
                  <a:srgbClr val="063693"/>
                </a:solidFill>
                <a:effectLst/>
                <a:latin typeface="微软雅黑" panose="020B0503020204020204" charset="-122"/>
                <a:ea typeface="微软雅黑" panose="020B0503020204020204" charset="-122"/>
                <a:cs typeface="+mn-ea"/>
              </a:rPr>
              <a:t>/</a:t>
            </a:r>
            <a:r>
              <a:rPr lang="zh-CN" altLang="en-US" dirty="0">
                <a:solidFill>
                  <a:srgbClr val="063693"/>
                </a:solidFill>
                <a:effectLst/>
                <a:latin typeface="微软雅黑" panose="020B0503020204020204" charset="-122"/>
                <a:ea typeface="微软雅黑" panose="020B0503020204020204" charset="-122"/>
                <a:cs typeface="+mn-ea"/>
              </a:rPr>
              <a:t>右声道</a:t>
            </a:r>
            <a:r>
              <a:rPr lang="en-US" altLang="zh-CN" dirty="0">
                <a:solidFill>
                  <a:srgbClr val="063693"/>
                </a:solidFill>
                <a:effectLst/>
                <a:latin typeface="微软雅黑" panose="020B0503020204020204" charset="-122"/>
                <a:ea typeface="微软雅黑" panose="020B0503020204020204" charset="-122"/>
                <a:cs typeface="+mn-ea"/>
              </a:rPr>
              <a:t>mute</a:t>
            </a: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M </a:t>
            </a:r>
            <a:r>
              <a:rPr lang="zh-CN" altLang="en-US" dirty="0">
                <a:solidFill>
                  <a:srgbClr val="063693"/>
                </a:solidFill>
                <a:effectLst/>
                <a:latin typeface="微软雅黑" panose="020B0503020204020204" charset="-122"/>
                <a:ea typeface="微软雅黑" panose="020B0503020204020204" charset="-122"/>
                <a:cs typeface="+mn-ea"/>
              </a:rPr>
              <a:t>双声道</a:t>
            </a:r>
            <a:r>
              <a:rPr lang="en-US" altLang="zh-CN" dirty="0">
                <a:solidFill>
                  <a:srgbClr val="063693"/>
                </a:solidFill>
                <a:effectLst/>
                <a:latin typeface="微软雅黑" panose="020B0503020204020204" charset="-122"/>
                <a:ea typeface="微软雅黑" panose="020B0503020204020204" charset="-122"/>
                <a:cs typeface="+mn-ea"/>
              </a:rPr>
              <a:t>mute</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6" name="图片 5" descr="10"/>
          <p:cNvPicPr>
            <a:picLocks noChangeAspect="1"/>
          </p:cNvPicPr>
          <p:nvPr/>
        </p:nvPicPr>
        <p:blipFill>
          <a:blip r:embed="rId1"/>
          <a:stretch>
            <a:fillRect/>
          </a:stretch>
        </p:blipFill>
        <p:spPr>
          <a:xfrm>
            <a:off x="3037840" y="1250950"/>
            <a:ext cx="8976360" cy="439229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mixer</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188976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mixer -c 0 controls</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列出</a:t>
            </a:r>
            <a:r>
              <a:rPr lang="en-US" altLang="zh-CN" dirty="0">
                <a:solidFill>
                  <a:srgbClr val="063693"/>
                </a:solidFill>
                <a:effectLst/>
                <a:latin typeface="微软雅黑" panose="020B0503020204020204" charset="-122"/>
                <a:ea typeface="微软雅黑" panose="020B0503020204020204" charset="-122"/>
                <a:cs typeface="+mn-ea"/>
              </a:rPr>
              <a:t>0</a:t>
            </a:r>
            <a:r>
              <a:rPr lang="zh-CN" altLang="en-US" dirty="0">
                <a:solidFill>
                  <a:srgbClr val="063693"/>
                </a:solidFill>
                <a:effectLst/>
                <a:latin typeface="微软雅黑" panose="020B0503020204020204" charset="-122"/>
                <a:ea typeface="微软雅黑" panose="020B0503020204020204" charset="-122"/>
                <a:cs typeface="+mn-ea"/>
              </a:rPr>
              <a:t>号声卡的所有可用控件</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5" name="图片 4" descr="12"/>
          <p:cNvPicPr>
            <a:picLocks noChangeAspect="1"/>
          </p:cNvPicPr>
          <p:nvPr/>
        </p:nvPicPr>
        <p:blipFill>
          <a:blip r:embed="rId1"/>
          <a:stretch>
            <a:fillRect/>
          </a:stretch>
        </p:blipFill>
        <p:spPr>
          <a:xfrm>
            <a:off x="4691380" y="1438275"/>
            <a:ext cx="5467350" cy="398145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mixer</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114290" cy="440753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mixer -c 0 scontrols</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列出</a:t>
            </a:r>
            <a:r>
              <a:rPr lang="en-US" altLang="zh-CN" dirty="0">
                <a:solidFill>
                  <a:srgbClr val="063693"/>
                </a:solidFill>
                <a:effectLst/>
                <a:latin typeface="微软雅黑" panose="020B0503020204020204" charset="-122"/>
                <a:ea typeface="微软雅黑" panose="020B0503020204020204" charset="-122"/>
                <a:cs typeface="+mn-ea"/>
              </a:rPr>
              <a:t>0</a:t>
            </a:r>
            <a:r>
              <a:rPr lang="zh-CN" altLang="en-US" dirty="0">
                <a:solidFill>
                  <a:srgbClr val="063693"/>
                </a:solidFill>
                <a:effectLst/>
                <a:latin typeface="微软雅黑" panose="020B0503020204020204" charset="-122"/>
                <a:ea typeface="微软雅黑" panose="020B0503020204020204" charset="-122"/>
                <a:cs typeface="+mn-ea"/>
              </a:rPr>
              <a:t>号声卡的简化控件列表</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与amixer -c 0 controls命令相比</a:t>
            </a:r>
            <a:r>
              <a:rPr lang="zh-CN" altLang="en-US" dirty="0">
                <a:solidFill>
                  <a:srgbClr val="063693"/>
                </a:solidFill>
                <a:effectLst/>
                <a:latin typeface="微软雅黑" panose="020B0503020204020204" charset="-122"/>
                <a:ea typeface="微软雅黑" panose="020B0503020204020204" charset="-122"/>
                <a:cs typeface="+mn-ea"/>
              </a:rPr>
              <a:t>，</a:t>
            </a:r>
            <a:r>
              <a:rPr lang="en-US" altLang="en-US" dirty="0">
                <a:solidFill>
                  <a:srgbClr val="063693"/>
                </a:solidFill>
                <a:effectLst/>
                <a:latin typeface="微软雅黑" panose="020B0503020204020204" charset="-122"/>
                <a:ea typeface="微软雅黑" panose="020B0503020204020204" charset="-122"/>
                <a:cs typeface="+mn-ea"/>
              </a:rPr>
              <a:t>amixer -c 0 scontrols命令将只列出0</a:t>
            </a:r>
            <a:r>
              <a:rPr lang="zh-CN" altLang="en-US" dirty="0">
                <a:solidFill>
                  <a:srgbClr val="063693"/>
                </a:solidFill>
                <a:effectLst/>
                <a:latin typeface="微软雅黑" panose="020B0503020204020204" charset="-122"/>
                <a:ea typeface="微软雅黑" panose="020B0503020204020204" charset="-122"/>
                <a:cs typeface="+mn-ea"/>
              </a:rPr>
              <a:t>号声卡</a:t>
            </a:r>
            <a:r>
              <a:rPr lang="en-US" altLang="en-US" dirty="0">
                <a:solidFill>
                  <a:srgbClr val="063693"/>
                </a:solidFill>
                <a:effectLst/>
                <a:latin typeface="微软雅黑" panose="020B0503020204020204" charset="-122"/>
                <a:ea typeface="微软雅黑" panose="020B0503020204020204" charset="-122"/>
                <a:cs typeface="+mn-ea"/>
              </a:rPr>
              <a:t>的简化控件</a:t>
            </a:r>
            <a:r>
              <a:rPr lang="zh-CN" altLang="en-US" dirty="0">
                <a:solidFill>
                  <a:srgbClr val="063693"/>
                </a:solidFill>
                <a:effectLst/>
                <a:latin typeface="微软雅黑" panose="020B0503020204020204" charset="-122"/>
                <a:ea typeface="微软雅黑" panose="020B0503020204020204" charset="-122"/>
                <a:cs typeface="+mn-ea"/>
              </a:rPr>
              <a:t>列</a:t>
            </a:r>
            <a:r>
              <a:rPr lang="en-US" altLang="en-US" dirty="0">
                <a:solidFill>
                  <a:srgbClr val="063693"/>
                </a:solidFill>
                <a:effectLst/>
                <a:latin typeface="微软雅黑" panose="020B0503020204020204" charset="-122"/>
                <a:ea typeface="微软雅黑" panose="020B0503020204020204" charset="-122"/>
                <a:cs typeface="+mn-ea"/>
              </a:rPr>
              <a:t>表，不包括详细信息，例如控件编号、接口和当前值等</a:t>
            </a:r>
            <a:r>
              <a:rPr lang="zh-CN" altLang="en-US" dirty="0">
                <a:solidFill>
                  <a:srgbClr val="063693"/>
                </a:solidFill>
                <a:effectLst/>
                <a:latin typeface="微软雅黑" panose="020B0503020204020204" charset="-122"/>
                <a:ea typeface="微软雅黑" panose="020B0503020204020204" charset="-122"/>
                <a:cs typeface="+mn-ea"/>
              </a:rPr>
              <a:t>。</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amixer -c 0 scontrols命令输出的信息更加简单和易读，适用于快速查看音频设备中的可用控件列表</a:t>
            </a:r>
            <a:r>
              <a:rPr lang="zh-CN" altLang="en-US" dirty="0">
                <a:solidFill>
                  <a:srgbClr val="063693"/>
                </a:solidFill>
                <a:effectLst/>
                <a:latin typeface="微软雅黑" panose="020B0503020204020204" charset="-122"/>
                <a:ea typeface="微软雅黑" panose="020B0503020204020204" charset="-122"/>
                <a:cs typeface="+mn-ea"/>
              </a:rPr>
              <a:t>。</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14"/>
          <p:cNvPicPr>
            <a:picLocks noChangeAspect="1"/>
          </p:cNvPicPr>
          <p:nvPr/>
        </p:nvPicPr>
        <p:blipFill>
          <a:blip r:embed="rId1"/>
          <a:stretch>
            <a:fillRect/>
          </a:stretch>
        </p:blipFill>
        <p:spPr>
          <a:xfrm>
            <a:off x="5897245" y="1041400"/>
            <a:ext cx="5143500" cy="461962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mixer</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3756025" cy="296862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mixer -c 0 contents</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列出</a:t>
            </a:r>
            <a:r>
              <a:rPr lang="zh-CN" altLang="en-US" dirty="0">
                <a:solidFill>
                  <a:srgbClr val="063693"/>
                </a:solidFill>
                <a:effectLst/>
                <a:latin typeface="微软雅黑" panose="020B0503020204020204" charset="-122"/>
                <a:ea typeface="微软雅黑" panose="020B0503020204020204" charset="-122"/>
                <a:cs typeface="+mn-ea"/>
              </a:rPr>
              <a:t>声卡</a:t>
            </a:r>
            <a:r>
              <a:rPr lang="en-US" altLang="en-US" dirty="0">
                <a:solidFill>
                  <a:srgbClr val="063693"/>
                </a:solidFill>
                <a:effectLst/>
                <a:latin typeface="微软雅黑" panose="020B0503020204020204" charset="-122"/>
                <a:ea typeface="微软雅黑" panose="020B0503020204020204" charset="-122"/>
                <a:cs typeface="+mn-ea"/>
              </a:rPr>
              <a:t>0中所有可用控件的详细信息，包括控件编号、控件名称、控件类型、控件接口、控件取值范围、当前值等。</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2" name="图片 1" descr="15"/>
          <p:cNvPicPr>
            <a:picLocks noChangeAspect="1"/>
          </p:cNvPicPr>
          <p:nvPr/>
        </p:nvPicPr>
        <p:blipFill>
          <a:blip r:embed="rId1"/>
          <a:stretch>
            <a:fillRect/>
          </a:stretch>
        </p:blipFill>
        <p:spPr>
          <a:xfrm>
            <a:off x="4596130" y="699135"/>
            <a:ext cx="6924675" cy="57531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mixer</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4234180" cy="476758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mixer -c 0 scontents</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用于查看声卡</a:t>
            </a:r>
            <a:r>
              <a:rPr lang="en-US" altLang="zh-CN" dirty="0">
                <a:solidFill>
                  <a:srgbClr val="063693"/>
                </a:solidFill>
                <a:effectLst/>
                <a:latin typeface="微软雅黑" panose="020B0503020204020204" charset="-122"/>
                <a:ea typeface="微软雅黑" panose="020B0503020204020204" charset="-122"/>
                <a:cs typeface="+mn-ea"/>
              </a:rPr>
              <a:t>0</a:t>
            </a:r>
            <a:r>
              <a:rPr lang="zh-CN" altLang="en-US" dirty="0">
                <a:solidFill>
                  <a:srgbClr val="063693"/>
                </a:solidFill>
                <a:effectLst/>
                <a:latin typeface="微软雅黑" panose="020B0503020204020204" charset="-122"/>
                <a:ea typeface="微软雅黑" panose="020B0503020204020204" charset="-122"/>
                <a:cs typeface="+mn-ea"/>
              </a:rPr>
              <a:t>的简略控件列表及其值</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amixer -c 0 scontents</a:t>
            </a:r>
            <a:r>
              <a:rPr lang="zh-CN" altLang="en-US" dirty="0">
                <a:solidFill>
                  <a:srgbClr val="063693"/>
                </a:solidFill>
                <a:effectLst/>
                <a:latin typeface="微软雅黑" panose="020B0503020204020204" charset="-122"/>
                <a:ea typeface="微软雅黑" panose="020B0503020204020204" charset="-122"/>
                <a:cs typeface="+mn-ea"/>
              </a:rPr>
              <a:t>命令显示简略的控件列表，其中包括控件名称和当前值，但不包括详细信息。</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sym typeface="+mn-ea"/>
              </a:rPr>
              <a:t>amixer -c 0 contents 命令</a:t>
            </a:r>
            <a:r>
              <a:rPr lang="zh-CN" altLang="en-US" dirty="0">
                <a:solidFill>
                  <a:srgbClr val="063693"/>
                </a:solidFill>
                <a:effectLst/>
                <a:latin typeface="微软雅黑" panose="020B0503020204020204" charset="-122"/>
                <a:ea typeface="微软雅黑" panose="020B0503020204020204" charset="-122"/>
                <a:cs typeface="+mn-ea"/>
                <a:sym typeface="+mn-ea"/>
              </a:rPr>
              <a:t>显示</a:t>
            </a:r>
            <a:r>
              <a:rPr lang="en-US" altLang="en-US" dirty="0">
                <a:solidFill>
                  <a:srgbClr val="063693"/>
                </a:solidFill>
                <a:effectLst/>
                <a:latin typeface="微软雅黑" panose="020B0503020204020204" charset="-122"/>
                <a:ea typeface="微软雅黑" panose="020B0503020204020204" charset="-122"/>
                <a:cs typeface="+mn-ea"/>
                <a:sym typeface="+mn-ea"/>
              </a:rPr>
              <a:t>一个更详细的控件列表，其中包括控件的所有属性和参数，如通道、dB刻度、音量、开关状态、限制、名称和标识符等。</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1"/>
          <p:cNvPicPr>
            <a:picLocks noChangeAspect="1"/>
          </p:cNvPicPr>
          <p:nvPr/>
        </p:nvPicPr>
        <p:blipFill>
          <a:blip r:embed="rId1"/>
          <a:stretch>
            <a:fillRect/>
          </a:stretch>
        </p:blipFill>
        <p:spPr>
          <a:xfrm>
            <a:off x="5393690" y="900430"/>
            <a:ext cx="5781675" cy="515302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mixer</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3541395" cy="260921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mixer cget</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amixer sget</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用于获取音频控件的参数和属性</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sym typeface="+mn-ea"/>
              </a:rPr>
              <a:t>a</a:t>
            </a:r>
            <a:r>
              <a:rPr lang="en-US" altLang="en-US" dirty="0">
                <a:solidFill>
                  <a:srgbClr val="063693"/>
                </a:solidFill>
                <a:effectLst/>
                <a:latin typeface="微软雅黑" panose="020B0503020204020204" charset="-122"/>
                <a:ea typeface="微软雅黑" panose="020B0503020204020204" charset="-122"/>
                <a:cs typeface="+mn-ea"/>
                <a:sym typeface="+mn-ea"/>
              </a:rPr>
              <a:t>mixer cset</a:t>
            </a:r>
            <a:endParaRPr lang="en-US"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sym typeface="+mn-ea"/>
              </a:rPr>
              <a:t>amixer sset</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用于设置音频控件的参数和属性</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2"/>
          <p:cNvPicPr>
            <a:picLocks noChangeAspect="1"/>
          </p:cNvPicPr>
          <p:nvPr/>
        </p:nvPicPr>
        <p:blipFill>
          <a:blip r:embed="rId1"/>
          <a:stretch>
            <a:fillRect/>
          </a:stretch>
        </p:blipFill>
        <p:spPr>
          <a:xfrm>
            <a:off x="4778375" y="724535"/>
            <a:ext cx="5665470" cy="2665730"/>
          </a:xfrm>
          <a:prstGeom prst="rect">
            <a:avLst/>
          </a:prstGeom>
        </p:spPr>
      </p:pic>
      <p:pic>
        <p:nvPicPr>
          <p:cNvPr id="5" name="图片 4" descr="3"/>
          <p:cNvPicPr>
            <a:picLocks noChangeAspect="1"/>
          </p:cNvPicPr>
          <p:nvPr/>
        </p:nvPicPr>
        <p:blipFill>
          <a:blip r:embed="rId2"/>
          <a:stretch>
            <a:fillRect/>
          </a:stretch>
        </p:blipFill>
        <p:spPr>
          <a:xfrm>
            <a:off x="4778375" y="3457575"/>
            <a:ext cx="5664835" cy="310896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pacmd list-cards</a:t>
            </a:r>
            <a:endParaRPr lang="en-US" altLang="en-US" dirty="0">
              <a:solidFill>
                <a:srgbClr val="063693"/>
              </a:solidFill>
              <a:latin typeface="+mj-lt"/>
              <a:ea typeface="+mj-lt"/>
              <a:cs typeface="+mn-ea"/>
              <a:sym typeface="+mn-lt"/>
            </a:endParaRPr>
          </a:p>
        </p:txBody>
      </p:sp>
      <p:sp>
        <p:nvSpPr>
          <p:cNvPr id="3" name="文本框 2"/>
          <p:cNvSpPr txBox="1"/>
          <p:nvPr/>
        </p:nvSpPr>
        <p:spPr>
          <a:xfrm>
            <a:off x="647065" y="1250950"/>
            <a:ext cx="4167505" cy="440753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pacmd list-cards是PulseAudio音频系统中的一个命令，用于显示每个声卡的详细信息，包括名称、驱动程序</a:t>
            </a:r>
            <a:r>
              <a:rPr lang="zh-CN" altLang="en-US" dirty="0">
                <a:solidFill>
                  <a:srgbClr val="063693"/>
                </a:solidFill>
                <a:effectLst/>
                <a:latin typeface="微软雅黑" panose="020B0503020204020204" charset="-122"/>
                <a:ea typeface="微软雅黑" panose="020B0503020204020204" charset="-122"/>
                <a:cs typeface="+mn-ea"/>
              </a:rPr>
              <a:t>、</a:t>
            </a:r>
            <a:r>
              <a:rPr lang="en-US" altLang="zh-CN" dirty="0">
                <a:solidFill>
                  <a:srgbClr val="063693"/>
                </a:solidFill>
                <a:effectLst/>
                <a:latin typeface="微软雅黑" panose="020B0503020204020204" charset="-122"/>
                <a:ea typeface="微软雅黑" panose="020B0503020204020204" charset="-122"/>
                <a:cs typeface="+mn-ea"/>
              </a:rPr>
              <a:t>配置文件以及可用的端口</a:t>
            </a:r>
            <a:r>
              <a:rPr lang="zh-CN" altLang="en-US" dirty="0">
                <a:solidFill>
                  <a:srgbClr val="063693"/>
                </a:solidFill>
                <a:effectLst/>
                <a:latin typeface="微软雅黑" panose="020B0503020204020204" charset="-122"/>
                <a:ea typeface="微软雅黑" panose="020B0503020204020204" charset="-122"/>
                <a:cs typeface="+mn-ea"/>
              </a:rPr>
              <a:t>等</a:t>
            </a:r>
            <a:r>
              <a:rPr lang="en-US" altLang="zh-CN" dirty="0">
                <a:solidFill>
                  <a:srgbClr val="063693"/>
                </a:solidFill>
                <a:effectLst/>
                <a:latin typeface="微软雅黑" panose="020B0503020204020204" charset="-122"/>
                <a:ea typeface="微软雅黑" panose="020B0503020204020204" charset="-122"/>
                <a:cs typeface="+mn-ea"/>
              </a:rPr>
              <a:t>。</a:t>
            </a: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端口的状态</a:t>
            </a:r>
            <a:endParaRPr lang="zh-CN"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dirty="0">
                <a:solidFill>
                  <a:srgbClr val="063693"/>
                </a:solidFill>
                <a:effectLst/>
                <a:latin typeface="微软雅黑" panose="020B0503020204020204" charset="-122"/>
                <a:ea typeface="微软雅黑" panose="020B0503020204020204" charset="-122"/>
                <a:cs typeface="+mn-ea"/>
              </a:rPr>
              <a:t>yes</a:t>
            </a:r>
            <a:r>
              <a:rPr lang="zh-CN" altLang="en-US" dirty="0">
                <a:solidFill>
                  <a:srgbClr val="063693"/>
                </a:solidFill>
                <a:effectLst/>
                <a:latin typeface="微软雅黑" panose="020B0503020204020204" charset="-122"/>
                <a:ea typeface="微软雅黑" panose="020B0503020204020204" charset="-122"/>
                <a:cs typeface="+mn-ea"/>
              </a:rPr>
              <a:t>：可用</a:t>
            </a:r>
            <a:endParaRPr lang="en-US" altLang="zh-CN"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dirty="0">
                <a:solidFill>
                  <a:srgbClr val="063693"/>
                </a:solidFill>
                <a:effectLst/>
                <a:latin typeface="微软雅黑" panose="020B0503020204020204" charset="-122"/>
                <a:ea typeface="微软雅黑" panose="020B0503020204020204" charset="-122"/>
                <a:cs typeface="+mn-ea"/>
              </a:rPr>
              <a:t>no</a:t>
            </a:r>
            <a:r>
              <a:rPr lang="zh-CN" altLang="en-US" dirty="0">
                <a:solidFill>
                  <a:srgbClr val="063693"/>
                </a:solidFill>
                <a:effectLst/>
                <a:latin typeface="微软雅黑" panose="020B0503020204020204" charset="-122"/>
                <a:ea typeface="微软雅黑" panose="020B0503020204020204" charset="-122"/>
                <a:cs typeface="+mn-ea"/>
              </a:rPr>
              <a:t>：不可用</a:t>
            </a:r>
            <a:endParaRPr lang="en-US" altLang="zh-CN"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en-US" altLang="zh-CN" dirty="0">
                <a:solidFill>
                  <a:srgbClr val="063693"/>
                </a:solidFill>
                <a:effectLst/>
                <a:latin typeface="微软雅黑" panose="020B0503020204020204" charset="-122"/>
                <a:ea typeface="微软雅黑" panose="020B0503020204020204" charset="-122"/>
                <a:cs typeface="+mn-ea"/>
              </a:rPr>
              <a:t>unknown</a:t>
            </a:r>
            <a:r>
              <a:rPr lang="zh-CN" altLang="en-US" dirty="0">
                <a:solidFill>
                  <a:srgbClr val="063693"/>
                </a:solidFill>
                <a:effectLst/>
                <a:latin typeface="微软雅黑" panose="020B0503020204020204" charset="-122"/>
                <a:ea typeface="微软雅黑" panose="020B0503020204020204" charset="-122"/>
                <a:cs typeface="+mn-ea"/>
              </a:rPr>
              <a:t>：可用</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状态为可用的端口，会在控制中心</a:t>
            </a:r>
            <a:r>
              <a:rPr lang="en-US" altLang="zh-CN" dirty="0">
                <a:solidFill>
                  <a:srgbClr val="063693"/>
                </a:solidFill>
                <a:effectLst/>
                <a:latin typeface="微软雅黑" panose="020B0503020204020204" charset="-122"/>
                <a:ea typeface="微软雅黑" panose="020B0503020204020204" charset="-122"/>
                <a:cs typeface="+mn-ea"/>
              </a:rPr>
              <a:t>-</a:t>
            </a:r>
            <a:r>
              <a:rPr lang="en-US" altLang="en-US" dirty="0">
                <a:solidFill>
                  <a:srgbClr val="063693"/>
                </a:solidFill>
                <a:effectLst/>
                <a:latin typeface="微软雅黑" panose="020B0503020204020204" charset="-122"/>
                <a:ea typeface="微软雅黑" panose="020B0503020204020204" charset="-122"/>
                <a:cs typeface="+mn-ea"/>
              </a:rPr>
              <a:t>&gt;</a:t>
            </a:r>
            <a:r>
              <a:rPr lang="zh-CN" altLang="en-US" dirty="0">
                <a:solidFill>
                  <a:srgbClr val="063693"/>
                </a:solidFill>
                <a:effectLst/>
                <a:latin typeface="微软雅黑" panose="020B0503020204020204" charset="-122"/>
                <a:ea typeface="微软雅黑" panose="020B0503020204020204" charset="-122"/>
                <a:cs typeface="+mn-ea"/>
              </a:rPr>
              <a:t>声音</a:t>
            </a:r>
            <a:r>
              <a:rPr lang="en-US" altLang="zh-CN" dirty="0">
                <a:solidFill>
                  <a:srgbClr val="063693"/>
                </a:solidFill>
                <a:effectLst/>
                <a:latin typeface="微软雅黑" panose="020B0503020204020204" charset="-122"/>
                <a:ea typeface="微软雅黑" panose="020B0503020204020204" charset="-122"/>
                <a:cs typeface="+mn-ea"/>
              </a:rPr>
              <a:t>-&gt;</a:t>
            </a:r>
            <a:r>
              <a:rPr lang="zh-CN" altLang="en-US" dirty="0">
                <a:solidFill>
                  <a:srgbClr val="063693"/>
                </a:solidFill>
                <a:effectLst/>
                <a:latin typeface="微软雅黑" panose="020B0503020204020204" charset="-122"/>
                <a:ea typeface="微软雅黑" panose="020B0503020204020204" charset="-122"/>
                <a:cs typeface="+mn-ea"/>
              </a:rPr>
              <a:t>输入</a:t>
            </a:r>
            <a:r>
              <a:rPr lang="en-US" altLang="zh-CN" dirty="0">
                <a:solidFill>
                  <a:srgbClr val="063693"/>
                </a:solidFill>
                <a:effectLst/>
                <a:latin typeface="微软雅黑" panose="020B0503020204020204" charset="-122"/>
                <a:ea typeface="微软雅黑" panose="020B0503020204020204" charset="-122"/>
                <a:cs typeface="+mn-ea"/>
              </a:rPr>
              <a:t>/</a:t>
            </a:r>
            <a:r>
              <a:rPr lang="zh-CN" altLang="en-US" dirty="0">
                <a:solidFill>
                  <a:srgbClr val="063693"/>
                </a:solidFill>
                <a:effectLst/>
                <a:latin typeface="微软雅黑" panose="020B0503020204020204" charset="-122"/>
                <a:ea typeface="微软雅黑" panose="020B0503020204020204" charset="-122"/>
                <a:cs typeface="+mn-ea"/>
              </a:rPr>
              <a:t>输出设备列表中显示。</a:t>
            </a:r>
            <a:endParaRPr lang="zh-CN" altLang="en-US" dirty="0">
              <a:solidFill>
                <a:srgbClr val="063693"/>
              </a:solidFill>
              <a:effectLst/>
              <a:latin typeface="微软雅黑" panose="020B0503020204020204" charset="-122"/>
              <a:ea typeface="微软雅黑" panose="020B0503020204020204" charset="-122"/>
              <a:cs typeface="+mn-ea"/>
            </a:endParaRPr>
          </a:p>
        </p:txBody>
      </p:sp>
      <p:pic>
        <p:nvPicPr>
          <p:cNvPr id="2" name="图片 1" descr="4"/>
          <p:cNvPicPr>
            <a:picLocks noChangeAspect="1"/>
          </p:cNvPicPr>
          <p:nvPr/>
        </p:nvPicPr>
        <p:blipFill>
          <a:blip r:embed="rId1"/>
          <a:stretch>
            <a:fillRect/>
          </a:stretch>
        </p:blipFill>
        <p:spPr>
          <a:xfrm>
            <a:off x="4961255" y="262255"/>
            <a:ext cx="6960235" cy="609981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codecgraph</a:t>
            </a:r>
            <a:endParaRPr lang="en-US" altLang="zh-CN" dirty="0">
              <a:solidFill>
                <a:srgbClr val="063693"/>
              </a:solidFill>
              <a:latin typeface="+mj-lt"/>
              <a:ea typeface="+mj-lt"/>
              <a:cs typeface="+mn-ea"/>
              <a:sym typeface="+mn-lt"/>
            </a:endParaRPr>
          </a:p>
        </p:txBody>
      </p:sp>
      <p:sp>
        <p:nvSpPr>
          <p:cNvPr id="3" name="文本框 2"/>
          <p:cNvSpPr txBox="1"/>
          <p:nvPr/>
        </p:nvSpPr>
        <p:spPr>
          <a:xfrm>
            <a:off x="647065" y="1250950"/>
            <a:ext cx="5436235" cy="476758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用于根据</a:t>
            </a:r>
            <a:r>
              <a:rPr lang="en-US" altLang="zh-CN" dirty="0">
                <a:solidFill>
                  <a:srgbClr val="063693"/>
                </a:solidFill>
                <a:effectLst/>
                <a:latin typeface="微软雅黑" panose="020B0503020204020204" charset="-122"/>
                <a:ea typeface="微软雅黑" panose="020B0503020204020204" charset="-122"/>
                <a:cs typeface="+mn-ea"/>
              </a:rPr>
              <a:t>code</a:t>
            </a:r>
            <a:r>
              <a:rPr lang="en-US" altLang="en-US" dirty="0">
                <a:solidFill>
                  <a:srgbClr val="063693"/>
                </a:solidFill>
                <a:effectLst/>
                <a:latin typeface="微软雅黑" panose="020B0503020204020204" charset="-122"/>
                <a:ea typeface="微软雅黑" panose="020B0503020204020204" charset="-122"/>
                <a:cs typeface="+mn-ea"/>
              </a:rPr>
              <a:t>c</a:t>
            </a:r>
            <a:r>
              <a:rPr lang="zh-CN" altLang="en-US" dirty="0">
                <a:solidFill>
                  <a:srgbClr val="063693"/>
                </a:solidFill>
                <a:effectLst/>
                <a:latin typeface="微软雅黑" panose="020B0503020204020204" charset="-122"/>
                <a:ea typeface="微软雅黑" panose="020B0503020204020204" charset="-122"/>
                <a:cs typeface="+mn-ea"/>
              </a:rPr>
              <a:t>的</a:t>
            </a:r>
            <a:r>
              <a:rPr lang="en-US" altLang="zh-CN" dirty="0">
                <a:solidFill>
                  <a:srgbClr val="063693"/>
                </a:solidFill>
                <a:effectLst/>
                <a:latin typeface="微软雅黑" panose="020B0503020204020204" charset="-122"/>
                <a:ea typeface="微软雅黑" panose="020B0503020204020204" charset="-122"/>
                <a:cs typeface="+mn-ea"/>
              </a:rPr>
              <a:t>proc</a:t>
            </a:r>
            <a:r>
              <a:rPr lang="zh-CN" altLang="en-US" dirty="0">
                <a:solidFill>
                  <a:srgbClr val="063693"/>
                </a:solidFill>
                <a:effectLst/>
                <a:latin typeface="微软雅黑" panose="020B0503020204020204" charset="-122"/>
                <a:ea typeface="微软雅黑" panose="020B0503020204020204" charset="-122"/>
                <a:cs typeface="+mn-ea"/>
              </a:rPr>
              <a:t>文件生成描述</a:t>
            </a:r>
            <a:r>
              <a:rPr lang="en-US" altLang="zh-CN" dirty="0">
                <a:solidFill>
                  <a:srgbClr val="063693"/>
                </a:solidFill>
                <a:effectLst/>
                <a:latin typeface="微软雅黑" panose="020B0503020204020204" charset="-122"/>
                <a:ea typeface="微软雅黑" panose="020B0503020204020204" charset="-122"/>
                <a:cs typeface="+mn-ea"/>
              </a:rPr>
              <a:t>codec</a:t>
            </a: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内部拓扑结构的</a:t>
            </a:r>
            <a:r>
              <a:rPr lang="en-US" altLang="zh-CN" dirty="0">
                <a:solidFill>
                  <a:srgbClr val="063693"/>
                </a:solidFill>
                <a:effectLst/>
                <a:latin typeface="微软雅黑" panose="020B0503020204020204" charset="-122"/>
                <a:ea typeface="微软雅黑" panose="020B0503020204020204" charset="-122"/>
                <a:cs typeface="+mn-ea"/>
              </a:rPr>
              <a:t>svg</a:t>
            </a:r>
            <a:r>
              <a:rPr lang="zh-CN" altLang="en-US" dirty="0">
                <a:solidFill>
                  <a:srgbClr val="063693"/>
                </a:solidFill>
                <a:effectLst/>
                <a:latin typeface="微软雅黑" panose="020B0503020204020204" charset="-122"/>
                <a:ea typeface="微软雅黑" panose="020B0503020204020204" charset="-122"/>
                <a:cs typeface="+mn-ea"/>
              </a:rPr>
              <a:t>图。</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使用方法</a:t>
            </a:r>
            <a:endParaRPr lang="zh-CN"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dirty="0">
                <a:solidFill>
                  <a:srgbClr val="063693"/>
                </a:solidFill>
                <a:effectLst/>
                <a:latin typeface="微软雅黑" panose="020B0503020204020204" charset="-122"/>
                <a:ea typeface="微软雅黑" panose="020B0503020204020204" charset="-122"/>
                <a:cs typeface="+mn-ea"/>
              </a:rPr>
              <a:t>在</a:t>
            </a:r>
            <a:r>
              <a:rPr lang="en-US" altLang="zh-CN" dirty="0">
                <a:solidFill>
                  <a:srgbClr val="063693"/>
                </a:solidFill>
                <a:effectLst/>
                <a:latin typeface="微软雅黑" panose="020B0503020204020204" charset="-122"/>
                <a:ea typeface="微软雅黑" panose="020B0503020204020204" charset="-122"/>
                <a:cs typeface="+mn-ea"/>
              </a:rPr>
              <a:t>http://helllabs.org/codecgraph/ </a:t>
            </a:r>
            <a:r>
              <a:rPr lang="zh-CN" altLang="en-US" dirty="0">
                <a:solidFill>
                  <a:srgbClr val="063693"/>
                </a:solidFill>
                <a:effectLst/>
                <a:latin typeface="微软雅黑" panose="020B0503020204020204" charset="-122"/>
                <a:ea typeface="微软雅黑" panose="020B0503020204020204" charset="-122"/>
                <a:cs typeface="+mn-ea"/>
              </a:rPr>
              <a:t>下载软件包</a:t>
            </a:r>
            <a:endParaRPr lang="zh-CN"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dirty="0">
                <a:solidFill>
                  <a:srgbClr val="063693"/>
                </a:solidFill>
                <a:effectLst/>
                <a:latin typeface="微软雅黑" panose="020B0503020204020204" charset="-122"/>
                <a:ea typeface="微软雅黑" panose="020B0503020204020204" charset="-122"/>
                <a:cs typeface="+mn-ea"/>
              </a:rPr>
              <a:t>sudo apt install graphviz安装</a:t>
            </a:r>
            <a:r>
              <a:rPr lang="zh-CN" altLang="en-US" dirty="0">
                <a:solidFill>
                  <a:srgbClr val="063693"/>
                </a:solidFill>
                <a:effectLst/>
                <a:latin typeface="微软雅黑" panose="020B0503020204020204" charset="-122"/>
                <a:ea typeface="微软雅黑" panose="020B0503020204020204" charset="-122"/>
                <a:cs typeface="+mn-ea"/>
                <a:sym typeface="+mn-ea"/>
              </a:rPr>
              <a:t>graphviz</a:t>
            </a:r>
            <a:endParaRPr lang="zh-CN" altLang="en-US" dirty="0">
              <a:solidFill>
                <a:srgbClr val="063693"/>
              </a:solidFill>
              <a:effectLst/>
              <a:latin typeface="微软雅黑" panose="020B0503020204020204" charset="-122"/>
              <a:ea typeface="微软雅黑" panose="020B0503020204020204" charset="-122"/>
              <a:cs typeface="+mn-ea"/>
              <a:sym typeface="+mn-ea"/>
            </a:endParaRPr>
          </a:p>
          <a:p>
            <a:pPr marL="285750" indent="-285750" algn="l">
              <a:lnSpc>
                <a:spcPct val="130000"/>
              </a:lnSpc>
              <a:buClrTx/>
              <a:buSzTx/>
              <a:buFont typeface="Arial" panose="02080604020202020204" pitchFamily="34" charset="0"/>
              <a:buChar char="•"/>
            </a:pPr>
            <a:r>
              <a:rPr lang="zh-CN" altLang="en-US" dirty="0">
                <a:solidFill>
                  <a:srgbClr val="063693"/>
                </a:solidFill>
                <a:effectLst/>
                <a:latin typeface="微软雅黑" panose="020B0503020204020204" charset="-122"/>
                <a:ea typeface="微软雅黑" panose="020B0503020204020204" charset="-122"/>
                <a:cs typeface="+mn-ea"/>
              </a:rPr>
              <a:t>执行./codecgraph</a:t>
            </a:r>
            <a:endParaRPr lang="zh-CN"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t>
            </a:r>
            <a:r>
              <a:rPr lang="zh-CN" altLang="en-US" dirty="0">
                <a:solidFill>
                  <a:srgbClr val="063693"/>
                </a:solidFill>
                <a:effectLst/>
                <a:latin typeface="微软雅黑" panose="020B0503020204020204" charset="-122"/>
                <a:ea typeface="微软雅黑" panose="020B0503020204020204" charset="-122"/>
                <a:cs typeface="+mn-ea"/>
                <a:sym typeface="+mn-ea"/>
              </a:rPr>
              <a:t>codecgraph生成/proc/asound/card0/codec#0的</a:t>
            </a:r>
            <a:endParaRPr lang="zh-CN"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拓扑图，可以使用指定的</a:t>
            </a:r>
            <a:r>
              <a:rPr lang="en-US" altLang="zh-CN" dirty="0">
                <a:solidFill>
                  <a:srgbClr val="063693"/>
                </a:solidFill>
                <a:effectLst/>
                <a:latin typeface="微软雅黑" panose="020B0503020204020204" charset="-122"/>
                <a:ea typeface="微软雅黑" panose="020B0503020204020204" charset="-122"/>
                <a:cs typeface="+mn-ea"/>
                <a:sym typeface="+mn-ea"/>
              </a:rPr>
              <a:t>proc</a:t>
            </a:r>
            <a:r>
              <a:rPr lang="zh-CN" altLang="en-US" dirty="0">
                <a:solidFill>
                  <a:srgbClr val="063693"/>
                </a:solidFill>
                <a:effectLst/>
                <a:latin typeface="微软雅黑" panose="020B0503020204020204" charset="-122"/>
                <a:ea typeface="微软雅黑" panose="020B0503020204020204" charset="-122"/>
                <a:cs typeface="+mn-ea"/>
                <a:sym typeface="+mn-ea"/>
              </a:rPr>
              <a:t>文件生成</a:t>
            </a:r>
            <a:r>
              <a:rPr lang="en-US" altLang="zh-CN" dirty="0">
                <a:solidFill>
                  <a:srgbClr val="063693"/>
                </a:solidFill>
                <a:effectLst/>
                <a:latin typeface="微软雅黑" panose="020B0503020204020204" charset="-122"/>
                <a:ea typeface="微软雅黑" panose="020B0503020204020204" charset="-122"/>
                <a:cs typeface="+mn-ea"/>
                <a:sym typeface="+mn-ea"/>
              </a:rPr>
              <a:t>svg</a:t>
            </a:r>
            <a:r>
              <a:rPr lang="zh-CN" altLang="en-US" dirty="0">
                <a:solidFill>
                  <a:srgbClr val="063693"/>
                </a:solidFill>
                <a:effectLst/>
                <a:latin typeface="微软雅黑" panose="020B0503020204020204" charset="-122"/>
                <a:ea typeface="微软雅黑" panose="020B0503020204020204" charset="-122"/>
                <a:cs typeface="+mn-ea"/>
                <a:sym typeface="+mn-ea"/>
              </a:rPr>
              <a:t>图。</a:t>
            </a:r>
            <a:endParaRPr lang="zh-CN"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./codecgraph /proc/asound/card0/codec#0</a:t>
            </a:r>
            <a:endParaRPr lang="zh-CN"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./codecgraph /proc/asound/card</a:t>
            </a:r>
            <a:r>
              <a:rPr lang="en-US" altLang="zh-CN" dirty="0">
                <a:solidFill>
                  <a:srgbClr val="063693"/>
                </a:solidFill>
                <a:effectLst/>
                <a:latin typeface="微软雅黑" panose="020B0503020204020204" charset="-122"/>
                <a:ea typeface="微软雅黑" panose="020B0503020204020204" charset="-122"/>
                <a:cs typeface="+mn-ea"/>
                <a:sym typeface="+mn-ea"/>
              </a:rPr>
              <a:t>1</a:t>
            </a:r>
            <a:r>
              <a:rPr lang="zh-CN" altLang="en-US" dirty="0">
                <a:solidFill>
                  <a:srgbClr val="063693"/>
                </a:solidFill>
                <a:effectLst/>
                <a:latin typeface="微软雅黑" panose="020B0503020204020204" charset="-122"/>
                <a:ea typeface="微软雅黑" panose="020B0503020204020204" charset="-122"/>
                <a:cs typeface="+mn-ea"/>
                <a:sym typeface="+mn-ea"/>
              </a:rPr>
              <a:t>/codec#0</a:t>
            </a:r>
            <a:endParaRPr lang="zh-CN" altLang="en-US" dirty="0">
              <a:solidFill>
                <a:srgbClr val="063693"/>
              </a:solidFill>
              <a:effectLst/>
              <a:latin typeface="微软雅黑" panose="020B0503020204020204" charset="-122"/>
              <a:ea typeface="微软雅黑" panose="020B0503020204020204" charset="-122"/>
              <a:cs typeface="+mn-ea"/>
            </a:endParaRPr>
          </a:p>
        </p:txBody>
      </p:sp>
      <p:pic>
        <p:nvPicPr>
          <p:cNvPr id="4" name="图片 3" descr="6"/>
          <p:cNvPicPr>
            <a:picLocks noChangeAspect="1"/>
          </p:cNvPicPr>
          <p:nvPr/>
        </p:nvPicPr>
        <p:blipFill>
          <a:blip r:embed="rId1"/>
          <a:stretch>
            <a:fillRect/>
          </a:stretch>
        </p:blipFill>
        <p:spPr>
          <a:xfrm>
            <a:off x="6083300" y="2296795"/>
            <a:ext cx="5996940" cy="19050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zh-CN" altLang="en-US" dirty="0">
                <a:solidFill>
                  <a:srgbClr val="063693"/>
                </a:solidFill>
                <a:latin typeface="+mj-lt"/>
                <a:ea typeface="+mj-lt"/>
                <a:cs typeface="+mn-ea"/>
                <a:sym typeface="+mn-lt"/>
              </a:rPr>
              <a:t>alsactl monitor</a:t>
            </a:r>
            <a:endParaRPr lang="zh-CN"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200977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音频</a:t>
            </a:r>
            <a:r>
              <a:rPr lang="en-US" altLang="zh-CN" sz="2400" dirty="0">
                <a:solidFill>
                  <a:srgbClr val="063693"/>
                </a:solidFill>
                <a:effectLst/>
                <a:ea typeface="+mn-lt"/>
                <a:cs typeface="+mn-lt"/>
              </a:rPr>
              <a:t>JACK</a:t>
            </a:r>
            <a:r>
              <a:rPr lang="zh-CN" altLang="en-US" sz="2400" dirty="0">
                <a:solidFill>
                  <a:srgbClr val="063693"/>
                </a:solidFill>
                <a:effectLst/>
                <a:ea typeface="+mn-lt"/>
                <a:cs typeface="+mn-lt"/>
              </a:rPr>
              <a:t>口插拔</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zh-CN" altLang="en-US" dirty="0">
                <a:solidFill>
                  <a:srgbClr val="063693"/>
                </a:solidFill>
                <a:effectLst/>
                <a:ea typeface="+mn-lt"/>
                <a:cs typeface="+mn-lt"/>
              </a:rPr>
              <a:t>插拔有反应且能识别出</a:t>
            </a:r>
            <a:r>
              <a:rPr lang="en-US" altLang="zh-CN" dirty="0">
                <a:solidFill>
                  <a:srgbClr val="063693"/>
                </a:solidFill>
                <a:effectLst/>
                <a:ea typeface="+mn-lt"/>
                <a:cs typeface="+mn-lt"/>
              </a:rPr>
              <a:t>headphone</a:t>
            </a:r>
            <a:r>
              <a:rPr lang="zh-CN" altLang="en-US" dirty="0">
                <a:solidFill>
                  <a:srgbClr val="063693"/>
                </a:solidFill>
                <a:effectLst/>
                <a:ea typeface="+mn-lt"/>
                <a:cs typeface="+mn-lt"/>
              </a:rPr>
              <a:t>、</a:t>
            </a:r>
            <a:r>
              <a:rPr lang="en-US" altLang="zh-CN" dirty="0">
                <a:solidFill>
                  <a:srgbClr val="063693"/>
                </a:solidFill>
                <a:effectLst/>
                <a:ea typeface="+mn-lt"/>
                <a:cs typeface="+mn-lt"/>
              </a:rPr>
              <a:t>mic</a:t>
            </a:r>
            <a:r>
              <a:rPr lang="zh-CN" altLang="en-US" dirty="0">
                <a:solidFill>
                  <a:srgbClr val="063693"/>
                </a:solidFill>
                <a:effectLst/>
                <a:ea typeface="+mn-lt"/>
                <a:cs typeface="+mn-lt"/>
              </a:rPr>
              <a:t>等，说明</a:t>
            </a:r>
            <a:r>
              <a:rPr lang="en-US" altLang="zh-CN" dirty="0">
                <a:solidFill>
                  <a:srgbClr val="063693"/>
                </a:solidFill>
                <a:effectLst/>
                <a:ea typeface="+mn-lt"/>
                <a:cs typeface="+mn-lt"/>
              </a:rPr>
              <a:t>JACK</a:t>
            </a:r>
            <a:r>
              <a:rPr lang="zh-CN" altLang="en-US" dirty="0">
                <a:solidFill>
                  <a:srgbClr val="063693"/>
                </a:solidFill>
                <a:effectLst/>
                <a:ea typeface="+mn-lt"/>
                <a:cs typeface="+mn-lt"/>
              </a:rPr>
              <a:t>口硬件正常，驱动正常。</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1"/>
          <p:cNvPicPr>
            <a:picLocks noChangeAspect="1"/>
          </p:cNvPicPr>
          <p:nvPr/>
        </p:nvPicPr>
        <p:blipFill>
          <a:blip r:embed="rId1"/>
          <a:stretch>
            <a:fillRect/>
          </a:stretch>
        </p:blipFill>
        <p:spPr>
          <a:xfrm>
            <a:off x="756920" y="3390900"/>
            <a:ext cx="4800600" cy="962025"/>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codecgraph</a:t>
            </a:r>
            <a:endParaRPr lang="en-US" altLang="zh-CN" dirty="0">
              <a:solidFill>
                <a:srgbClr val="063693"/>
              </a:solidFill>
              <a:latin typeface="+mj-lt"/>
              <a:ea typeface="+mj-lt"/>
              <a:cs typeface="+mn-ea"/>
              <a:sym typeface="+mn-lt"/>
            </a:endParaRPr>
          </a:p>
        </p:txBody>
      </p:sp>
      <p:sp>
        <p:nvSpPr>
          <p:cNvPr id="3" name="文本框 2"/>
          <p:cNvSpPr txBox="1"/>
          <p:nvPr/>
        </p:nvSpPr>
        <p:spPr>
          <a:xfrm>
            <a:off x="647065" y="1250950"/>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生成的</a:t>
            </a:r>
            <a:r>
              <a:rPr lang="en-US" altLang="zh-CN" dirty="0">
                <a:solidFill>
                  <a:srgbClr val="063693"/>
                </a:solidFill>
                <a:effectLst/>
                <a:latin typeface="微软雅黑" panose="020B0503020204020204" charset="-122"/>
                <a:ea typeface="微软雅黑" panose="020B0503020204020204" charset="-122"/>
                <a:cs typeface="+mn-ea"/>
              </a:rPr>
              <a:t>svg</a:t>
            </a:r>
            <a:r>
              <a:rPr lang="zh-CN" altLang="en-US" dirty="0">
                <a:solidFill>
                  <a:srgbClr val="063693"/>
                </a:solidFill>
                <a:effectLst/>
                <a:latin typeface="微软雅黑" panose="020B0503020204020204" charset="-122"/>
                <a:ea typeface="微软雅黑" panose="020B0503020204020204" charset="-122"/>
                <a:cs typeface="+mn-ea"/>
              </a:rPr>
              <a:t>图</a:t>
            </a:r>
            <a:endParaRPr lang="zh-CN" altLang="en-US" dirty="0">
              <a:solidFill>
                <a:srgbClr val="063693"/>
              </a:solidFill>
              <a:effectLst/>
              <a:latin typeface="微软雅黑" panose="020B0503020204020204" charset="-122"/>
              <a:ea typeface="微软雅黑" panose="020B0503020204020204" charset="-122"/>
              <a:cs typeface="+mn-ea"/>
            </a:endParaRPr>
          </a:p>
        </p:txBody>
      </p:sp>
      <p:pic>
        <p:nvPicPr>
          <p:cNvPr id="2" name="图片 1" descr="7"/>
          <p:cNvPicPr>
            <a:picLocks noChangeAspect="1"/>
          </p:cNvPicPr>
          <p:nvPr/>
        </p:nvPicPr>
        <p:blipFill>
          <a:blip r:embed="rId1"/>
          <a:stretch>
            <a:fillRect/>
          </a:stretch>
        </p:blipFill>
        <p:spPr>
          <a:xfrm>
            <a:off x="2822575" y="687705"/>
            <a:ext cx="6720205" cy="577913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alsa-info</a:t>
            </a:r>
            <a:endParaRPr lang="en-US" altLang="en-US" dirty="0">
              <a:solidFill>
                <a:srgbClr val="063693"/>
              </a:solidFill>
              <a:latin typeface="+mj-lt"/>
              <a:ea typeface="+mj-lt"/>
              <a:cs typeface="+mn-ea"/>
              <a:sym typeface="+mn-lt"/>
            </a:endParaRPr>
          </a:p>
        </p:txBody>
      </p:sp>
      <p:sp>
        <p:nvSpPr>
          <p:cNvPr id="3" name="文本框 2"/>
          <p:cNvSpPr txBox="1"/>
          <p:nvPr/>
        </p:nvSpPr>
        <p:spPr>
          <a:xfrm>
            <a:off x="871855" y="1250950"/>
            <a:ext cx="7432675" cy="260921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用于收集所有与</a:t>
            </a:r>
            <a:r>
              <a:rPr lang="en-US" altLang="zh-CN" dirty="0">
                <a:solidFill>
                  <a:srgbClr val="063693"/>
                </a:solidFill>
                <a:effectLst/>
                <a:latin typeface="微软雅黑" panose="020B0503020204020204" charset="-122"/>
                <a:ea typeface="微软雅黑" panose="020B0503020204020204" charset="-122"/>
                <a:cs typeface="+mn-ea"/>
              </a:rPr>
              <a:t>alsa</a:t>
            </a:r>
            <a:r>
              <a:rPr lang="zh-CN" altLang="en-US" dirty="0">
                <a:solidFill>
                  <a:srgbClr val="063693"/>
                </a:solidFill>
                <a:effectLst/>
                <a:latin typeface="微软雅黑" panose="020B0503020204020204" charset="-122"/>
                <a:ea typeface="微软雅黑" panose="020B0503020204020204" charset="-122"/>
                <a:cs typeface="+mn-ea"/>
              </a:rPr>
              <a:t>相关的信息</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执行</a:t>
            </a:r>
            <a:r>
              <a:rPr lang="en-US" altLang="zh-CN" dirty="0">
                <a:solidFill>
                  <a:srgbClr val="063693"/>
                </a:solidFill>
                <a:effectLst/>
                <a:latin typeface="微软雅黑" panose="020B0503020204020204" charset="-122"/>
                <a:ea typeface="微软雅黑" panose="020B0503020204020204" charset="-122"/>
                <a:cs typeface="+mn-ea"/>
              </a:rPr>
              <a:t>alsa-info --no-upload</a:t>
            </a:r>
            <a:r>
              <a:rPr lang="zh-CN" altLang="en-US" dirty="0">
                <a:solidFill>
                  <a:srgbClr val="063693"/>
                </a:solidFill>
                <a:effectLst/>
                <a:latin typeface="微软雅黑" panose="020B0503020204020204" charset="-122"/>
                <a:ea typeface="微软雅黑" panose="020B0503020204020204" charset="-122"/>
                <a:cs typeface="+mn-ea"/>
              </a:rPr>
              <a:t>，或者运行脚本</a:t>
            </a:r>
            <a:r>
              <a:rPr lang="en-US" altLang="zh-CN" dirty="0">
                <a:solidFill>
                  <a:srgbClr val="063693"/>
                </a:solidFill>
                <a:effectLst/>
                <a:latin typeface="微软雅黑" panose="020B0503020204020204" charset="-122"/>
                <a:ea typeface="微软雅黑" panose="020B0503020204020204" charset="-122"/>
                <a:cs typeface="+mn-ea"/>
              </a:rPr>
              <a:t>./alsa-info.sh</a:t>
            </a:r>
            <a:r>
              <a:rPr lang="en-US" altLang="en-US" dirty="0">
                <a:solidFill>
                  <a:srgbClr val="063693"/>
                </a:solidFill>
                <a:effectLst/>
                <a:latin typeface="微软雅黑" panose="020B0503020204020204" charset="-122"/>
                <a:ea typeface="微软雅黑" panose="020B0503020204020204" charset="-122"/>
                <a:cs typeface="+mn-ea"/>
              </a:rPr>
              <a:t> </a:t>
            </a:r>
            <a:r>
              <a:rPr lang="en-US" altLang="zh-CN" dirty="0">
                <a:solidFill>
                  <a:srgbClr val="063693"/>
                </a:solidFill>
                <a:effectLst/>
                <a:latin typeface="微软雅黑" panose="020B0503020204020204" charset="-122"/>
                <a:ea typeface="微软雅黑" panose="020B0503020204020204" charset="-122"/>
                <a:cs typeface="+mn-ea"/>
                <a:sym typeface="+mn-ea"/>
              </a:rPr>
              <a:t>--no-upload</a:t>
            </a:r>
            <a:r>
              <a:rPr lang="zh-CN" altLang="en-US" dirty="0">
                <a:solidFill>
                  <a:srgbClr val="063693"/>
                </a:solidFill>
                <a:effectLst/>
                <a:latin typeface="微软雅黑" panose="020B0503020204020204" charset="-122"/>
                <a:ea typeface="微软雅黑" panose="020B0503020204020204" charset="-122"/>
                <a:cs typeface="+mn-ea"/>
                <a:sym typeface="+mn-ea"/>
              </a:rPr>
              <a:t>，</a:t>
            </a:r>
            <a:r>
              <a:rPr lang="zh-CN" altLang="en-US" dirty="0">
                <a:solidFill>
                  <a:srgbClr val="063693"/>
                </a:solidFill>
                <a:effectLst/>
                <a:latin typeface="微软雅黑" panose="020B0503020204020204" charset="-122"/>
                <a:ea typeface="微软雅黑" panose="020B0503020204020204" charset="-122"/>
                <a:cs typeface="+mn-ea"/>
              </a:rPr>
              <a:t>将在</a:t>
            </a:r>
            <a:r>
              <a:rPr lang="en-US" altLang="zh-CN" dirty="0">
                <a:solidFill>
                  <a:srgbClr val="063693"/>
                </a:solidFill>
                <a:effectLst/>
                <a:latin typeface="微软雅黑" panose="020B0503020204020204" charset="-122"/>
                <a:ea typeface="微软雅黑" panose="020B0503020204020204" charset="-122"/>
                <a:cs typeface="+mn-ea"/>
              </a:rPr>
              <a:t>/tmp</a:t>
            </a:r>
            <a:r>
              <a:rPr lang="zh-CN" altLang="en-US" dirty="0">
                <a:solidFill>
                  <a:srgbClr val="063693"/>
                </a:solidFill>
                <a:effectLst/>
                <a:latin typeface="微软雅黑" panose="020B0503020204020204" charset="-122"/>
                <a:ea typeface="微软雅黑" panose="020B0503020204020204" charset="-122"/>
                <a:cs typeface="+mn-ea"/>
              </a:rPr>
              <a:t>目录生成一个</a:t>
            </a:r>
            <a:r>
              <a:rPr lang="en-US" altLang="zh-CN" dirty="0">
                <a:solidFill>
                  <a:srgbClr val="063693"/>
                </a:solidFill>
                <a:effectLst/>
                <a:latin typeface="微软雅黑" panose="020B0503020204020204" charset="-122"/>
                <a:ea typeface="微软雅黑" panose="020B0503020204020204" charset="-122"/>
                <a:cs typeface="+mn-ea"/>
              </a:rPr>
              <a:t>alsa-info.txt.*</a:t>
            </a:r>
            <a:r>
              <a:rPr lang="zh-CN" altLang="en-US" dirty="0">
                <a:solidFill>
                  <a:srgbClr val="063693"/>
                </a:solidFill>
                <a:effectLst/>
                <a:latin typeface="微软雅黑" panose="020B0503020204020204" charset="-122"/>
                <a:ea typeface="微软雅黑" panose="020B0503020204020204" charset="-122"/>
                <a:cs typeface="+mn-ea"/>
              </a:rPr>
              <a:t>文件。</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可以在https://www.alsa-project.org/alsa-info.sh下载最新的</a:t>
            </a:r>
            <a:r>
              <a:rPr lang="en-US" altLang="zh-CN" dirty="0">
                <a:solidFill>
                  <a:srgbClr val="063693"/>
                </a:solidFill>
                <a:effectLst/>
                <a:latin typeface="微软雅黑" panose="020B0503020204020204" charset="-122"/>
                <a:ea typeface="微软雅黑" panose="020B0503020204020204" charset="-122"/>
                <a:cs typeface="+mn-ea"/>
              </a:rPr>
              <a:t>alsa-info.sh</a:t>
            </a: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脚本。</a:t>
            </a:r>
            <a:endParaRPr lang="zh-CN" altLang="en-US" dirty="0">
              <a:solidFill>
                <a:srgbClr val="063693"/>
              </a:solidFill>
              <a:effectLst/>
              <a:latin typeface="微软雅黑" panose="020B0503020204020204" charset="-122"/>
              <a:ea typeface="微软雅黑" panose="020B0503020204020204" charset="-122"/>
              <a:cs typeface="+mn-ea"/>
            </a:endParaRPr>
          </a:p>
        </p:txBody>
      </p:sp>
      <p:pic>
        <p:nvPicPr>
          <p:cNvPr id="6" name="图片 5" descr="10"/>
          <p:cNvPicPr>
            <a:picLocks noChangeAspect="1"/>
          </p:cNvPicPr>
          <p:nvPr/>
        </p:nvPicPr>
        <p:blipFill>
          <a:blip r:embed="rId1"/>
          <a:stretch>
            <a:fillRect/>
          </a:stretch>
        </p:blipFill>
        <p:spPr>
          <a:xfrm>
            <a:off x="8382000" y="2454910"/>
            <a:ext cx="3585845" cy="1640840"/>
          </a:xfrm>
          <a:prstGeom prst="rect">
            <a:avLst/>
          </a:prstGeom>
        </p:spPr>
      </p:pic>
      <p:sp>
        <p:nvSpPr>
          <p:cNvPr id="7" name="文本框 6"/>
          <p:cNvSpPr txBox="1"/>
          <p:nvPr/>
        </p:nvSpPr>
        <p:spPr>
          <a:xfrm>
            <a:off x="871855" y="4469130"/>
            <a:ext cx="8820150" cy="810260"/>
          </a:xfrm>
          <a:prstGeom prst="rect">
            <a:avLst/>
          </a:prstGeom>
          <a:noFill/>
        </p:spPr>
        <p:txBody>
          <a:bodyPr wrap="square" rtlCol="0">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对于</a:t>
            </a:r>
            <a:r>
              <a:rPr lang="en-US" altLang="zh-CN" dirty="0">
                <a:solidFill>
                  <a:srgbClr val="063693"/>
                </a:solidFill>
                <a:effectLst/>
                <a:latin typeface="微软雅黑" panose="020B0503020204020204" charset="-122"/>
                <a:ea typeface="微软雅黑" panose="020B0503020204020204" charset="-122"/>
                <a:cs typeface="+mn-ea"/>
                <a:sym typeface="+mn-ea"/>
              </a:rPr>
              <a:t>hda</a:t>
            </a:r>
            <a:r>
              <a:rPr lang="zh-CN" altLang="en-US" dirty="0">
                <a:solidFill>
                  <a:srgbClr val="063693"/>
                </a:solidFill>
                <a:effectLst/>
                <a:latin typeface="微软雅黑" panose="020B0503020204020204" charset="-122"/>
                <a:ea typeface="微软雅黑" panose="020B0503020204020204" charset="-122"/>
                <a:cs typeface="+mn-ea"/>
                <a:sym typeface="+mn-ea"/>
              </a:rPr>
              <a:t>声卡，先执行echo 1 &gt; /sys/module/snd_hda_codec/parameters/dump_coef，再执行</a:t>
            </a:r>
            <a:r>
              <a:rPr lang="en-US" altLang="zh-CN" dirty="0">
                <a:solidFill>
                  <a:srgbClr val="063693"/>
                </a:solidFill>
                <a:effectLst/>
                <a:latin typeface="微软雅黑" panose="020B0503020204020204" charset="-122"/>
                <a:ea typeface="微软雅黑" panose="020B0503020204020204" charset="-122"/>
                <a:cs typeface="+mn-ea"/>
                <a:sym typeface="+mn-ea"/>
              </a:rPr>
              <a:t>alsa-info</a:t>
            </a:r>
            <a:r>
              <a:rPr lang="zh-CN" altLang="en-US" dirty="0">
                <a:solidFill>
                  <a:srgbClr val="063693"/>
                </a:solidFill>
                <a:effectLst/>
                <a:latin typeface="微软雅黑" panose="020B0503020204020204" charset="-122"/>
                <a:ea typeface="微软雅黑" panose="020B0503020204020204" charset="-122"/>
                <a:cs typeface="+mn-ea"/>
                <a:sym typeface="+mn-ea"/>
              </a:rPr>
              <a:t>，可以导出</a:t>
            </a:r>
            <a:r>
              <a:rPr lang="en-US" altLang="zh-CN" dirty="0">
                <a:solidFill>
                  <a:srgbClr val="063693"/>
                </a:solidFill>
                <a:effectLst/>
                <a:latin typeface="微软雅黑" panose="020B0503020204020204" charset="-122"/>
                <a:ea typeface="微软雅黑" panose="020B0503020204020204" charset="-122"/>
                <a:cs typeface="+mn-ea"/>
                <a:sym typeface="+mn-ea"/>
              </a:rPr>
              <a:t>coeff</a:t>
            </a:r>
            <a:r>
              <a:rPr lang="zh-CN" altLang="en-US" dirty="0">
                <a:solidFill>
                  <a:srgbClr val="063693"/>
                </a:solidFill>
                <a:effectLst/>
                <a:latin typeface="微软雅黑" panose="020B0503020204020204" charset="-122"/>
                <a:ea typeface="微软雅黑" panose="020B0503020204020204" charset="-122"/>
                <a:cs typeface="+mn-ea"/>
                <a:sym typeface="+mn-ea"/>
              </a:rPr>
              <a:t>寄存器值。</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hdajacksensetest</a:t>
            </a:r>
            <a:endParaRPr lang="en-US" altLang="zh-CN" dirty="0">
              <a:solidFill>
                <a:srgbClr val="063693"/>
              </a:solidFill>
              <a:latin typeface="+mj-lt"/>
              <a:ea typeface="+mj-lt"/>
              <a:cs typeface="+mn-ea"/>
              <a:sym typeface="+mn-lt"/>
            </a:endParaRPr>
          </a:p>
        </p:txBody>
      </p:sp>
      <p:sp>
        <p:nvSpPr>
          <p:cNvPr id="3" name="文本框 2"/>
          <p:cNvSpPr txBox="1"/>
          <p:nvPr/>
        </p:nvSpPr>
        <p:spPr>
          <a:xfrm>
            <a:off x="656590" y="1250950"/>
            <a:ext cx="5436235" cy="129032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用于查看</a:t>
            </a:r>
            <a:r>
              <a:rPr lang="en-US" altLang="zh-CN" sz="2400" dirty="0">
                <a:solidFill>
                  <a:srgbClr val="063693"/>
                </a:solidFill>
                <a:effectLst/>
                <a:ea typeface="+mn-lt"/>
                <a:cs typeface="+mn-lt"/>
              </a:rPr>
              <a:t>Jack</a:t>
            </a:r>
            <a:r>
              <a:rPr lang="zh-CN" altLang="en-US" sz="2400" dirty="0">
                <a:solidFill>
                  <a:srgbClr val="063693"/>
                </a:solidFill>
                <a:effectLst/>
                <a:ea typeface="+mn-lt"/>
                <a:cs typeface="+mn-lt"/>
              </a:rPr>
              <a:t>口的状态</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插入</a:t>
            </a:r>
            <a:r>
              <a:rPr lang="en-US" altLang="zh-CN" dirty="0">
                <a:solidFill>
                  <a:srgbClr val="063693"/>
                </a:solidFill>
                <a:effectLst/>
                <a:latin typeface="微软雅黑" panose="020B0503020204020204" charset="-122"/>
                <a:ea typeface="微软雅黑" panose="020B0503020204020204" charset="-122"/>
                <a:cs typeface="+mn-ea"/>
              </a:rPr>
              <a:t>headphone</a:t>
            </a:r>
            <a:r>
              <a:rPr lang="zh-CN" altLang="en-US" dirty="0">
                <a:solidFill>
                  <a:srgbClr val="063693"/>
                </a:solidFill>
                <a:effectLst/>
                <a:latin typeface="微软雅黑" panose="020B0503020204020204" charset="-122"/>
                <a:ea typeface="微软雅黑" panose="020B0503020204020204" charset="-122"/>
                <a:cs typeface="+mn-ea"/>
              </a:rPr>
              <a:t>、</a:t>
            </a:r>
            <a:r>
              <a:rPr lang="en-US" altLang="zh-CN" dirty="0">
                <a:solidFill>
                  <a:srgbClr val="063693"/>
                </a:solidFill>
                <a:effectLst/>
                <a:latin typeface="微软雅黑" panose="020B0503020204020204" charset="-122"/>
                <a:ea typeface="微软雅黑" panose="020B0503020204020204" charset="-122"/>
                <a:cs typeface="+mn-ea"/>
              </a:rPr>
              <a:t>mic</a:t>
            </a:r>
            <a:endParaRPr lang="en-US" altLang="zh-CN" dirty="0">
              <a:solidFill>
                <a:srgbClr val="063693"/>
              </a:solidFill>
              <a:effectLst/>
              <a:latin typeface="微软雅黑" panose="020B0503020204020204" charset="-122"/>
              <a:ea typeface="微软雅黑" panose="020B0503020204020204" charset="-122"/>
              <a:cs typeface="+mn-ea"/>
            </a:endParaRPr>
          </a:p>
        </p:txBody>
      </p:sp>
      <p:sp>
        <p:nvSpPr>
          <p:cNvPr id="4" name="文本框 3"/>
          <p:cNvSpPr txBox="1"/>
          <p:nvPr/>
        </p:nvSpPr>
        <p:spPr>
          <a:xfrm>
            <a:off x="656590" y="3985895"/>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拔出</a:t>
            </a:r>
            <a:r>
              <a:rPr lang="en-US" altLang="zh-CN" dirty="0">
                <a:solidFill>
                  <a:srgbClr val="063693"/>
                </a:solidFill>
                <a:effectLst/>
                <a:latin typeface="微软雅黑" panose="020B0503020204020204" charset="-122"/>
                <a:ea typeface="微软雅黑" panose="020B0503020204020204" charset="-122"/>
                <a:cs typeface="+mn-ea"/>
              </a:rPr>
              <a:t>headphone</a:t>
            </a:r>
            <a:r>
              <a:rPr lang="zh-CN" altLang="en-US" dirty="0">
                <a:solidFill>
                  <a:srgbClr val="063693"/>
                </a:solidFill>
                <a:effectLst/>
                <a:latin typeface="微软雅黑" panose="020B0503020204020204" charset="-122"/>
                <a:ea typeface="微软雅黑" panose="020B0503020204020204" charset="-122"/>
                <a:cs typeface="+mn-ea"/>
              </a:rPr>
              <a:t>、</a:t>
            </a:r>
            <a:r>
              <a:rPr lang="en-US" altLang="zh-CN" dirty="0">
                <a:solidFill>
                  <a:srgbClr val="063693"/>
                </a:solidFill>
                <a:effectLst/>
                <a:latin typeface="微软雅黑" panose="020B0503020204020204" charset="-122"/>
                <a:ea typeface="微软雅黑" panose="020B0503020204020204" charset="-122"/>
                <a:cs typeface="+mn-ea"/>
              </a:rPr>
              <a:t>mic</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5" name="图片 4" descr="1"/>
          <p:cNvPicPr>
            <a:picLocks noChangeAspect="1"/>
          </p:cNvPicPr>
          <p:nvPr/>
        </p:nvPicPr>
        <p:blipFill>
          <a:blip r:embed="rId1"/>
          <a:stretch>
            <a:fillRect/>
          </a:stretch>
        </p:blipFill>
        <p:spPr>
          <a:xfrm>
            <a:off x="745490" y="2541270"/>
            <a:ext cx="5543550" cy="1114425"/>
          </a:xfrm>
          <a:prstGeom prst="rect">
            <a:avLst/>
          </a:prstGeom>
        </p:spPr>
      </p:pic>
      <p:pic>
        <p:nvPicPr>
          <p:cNvPr id="6" name="图片 5" descr="2"/>
          <p:cNvPicPr>
            <a:picLocks noChangeAspect="1"/>
          </p:cNvPicPr>
          <p:nvPr/>
        </p:nvPicPr>
        <p:blipFill>
          <a:blip r:embed="rId2"/>
          <a:stretch>
            <a:fillRect/>
          </a:stretch>
        </p:blipFill>
        <p:spPr>
          <a:xfrm>
            <a:off x="745490" y="4436745"/>
            <a:ext cx="5543550" cy="1162050"/>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11247120" cy="416814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用于调试和配置</a:t>
            </a:r>
            <a:r>
              <a:rPr lang="en-US" altLang="zh-CN" sz="2400" dirty="0">
                <a:solidFill>
                  <a:srgbClr val="063693"/>
                </a:solidFill>
                <a:effectLst/>
                <a:ea typeface="+mn-lt"/>
                <a:cs typeface="+mn-lt"/>
              </a:rPr>
              <a:t>hda codec</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hda-verb命令的格式如下：</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hda-verb [dev] [nid] [verb] [parm]</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dev：</a:t>
            </a:r>
            <a:r>
              <a:rPr lang="en-US" altLang="zh-CN" dirty="0">
                <a:solidFill>
                  <a:srgbClr val="063693"/>
                </a:solidFill>
                <a:effectLst/>
                <a:latin typeface="微软雅黑" panose="020B0503020204020204" charset="-122"/>
                <a:ea typeface="微软雅黑" panose="020B0503020204020204" charset="-122"/>
                <a:cs typeface="+mn-ea"/>
              </a:rPr>
              <a:t>  hda</a:t>
            </a:r>
            <a:r>
              <a:rPr lang="zh-CN" altLang="en-US" dirty="0">
                <a:solidFill>
                  <a:srgbClr val="063693"/>
                </a:solidFill>
                <a:effectLst/>
                <a:latin typeface="微软雅黑" panose="020B0503020204020204" charset="-122"/>
                <a:ea typeface="微软雅黑" panose="020B0503020204020204" charset="-122"/>
                <a:cs typeface="+mn-ea"/>
              </a:rPr>
              <a:t>编解码器设备节点</a:t>
            </a:r>
            <a:r>
              <a:rPr lang="en-US" altLang="zh-CN" dirty="0">
                <a:solidFill>
                  <a:srgbClr val="063693"/>
                </a:solidFill>
                <a:effectLst/>
                <a:latin typeface="微软雅黑" panose="020B0503020204020204" charset="-122"/>
                <a:ea typeface="微软雅黑" panose="020B0503020204020204" charset="-122"/>
                <a:cs typeface="+mn-ea"/>
              </a:rPr>
              <a:t>(/dev/snd/hwC0D0</a:t>
            </a:r>
            <a:r>
              <a:rPr lang="zh-CN" altLang="en-US" dirty="0">
                <a:solidFill>
                  <a:srgbClr val="063693"/>
                </a:solidFill>
                <a:effectLst/>
                <a:latin typeface="微软雅黑" panose="020B0503020204020204" charset="-122"/>
                <a:ea typeface="微软雅黑" panose="020B0503020204020204" charset="-122"/>
                <a:cs typeface="+mn-ea"/>
              </a:rPr>
              <a:t>或者/dev/snd/hwC</a:t>
            </a:r>
            <a:r>
              <a:rPr lang="en-US" altLang="zh-CN" dirty="0">
                <a:solidFill>
                  <a:srgbClr val="063693"/>
                </a:solidFill>
                <a:effectLst/>
                <a:latin typeface="微软雅黑" panose="020B0503020204020204" charset="-122"/>
                <a:ea typeface="微软雅黑" panose="020B0503020204020204" charset="-122"/>
                <a:cs typeface="+mn-ea"/>
              </a:rPr>
              <a:t>1</a:t>
            </a:r>
            <a:r>
              <a:rPr lang="zh-CN" altLang="en-US" dirty="0">
                <a:solidFill>
                  <a:srgbClr val="063693"/>
                </a:solidFill>
                <a:effectLst/>
                <a:latin typeface="微软雅黑" panose="020B0503020204020204" charset="-122"/>
                <a:ea typeface="微软雅黑" panose="020B0503020204020204" charset="-122"/>
                <a:cs typeface="+mn-ea"/>
              </a:rPr>
              <a:t>D0</a:t>
            </a:r>
            <a:r>
              <a:rPr lang="en-US" altLang="zh-CN" dirty="0">
                <a:solidFill>
                  <a:srgbClr val="063693"/>
                </a:solidFill>
                <a:effectLst/>
                <a:latin typeface="微软雅黑" panose="020B0503020204020204" charset="-122"/>
                <a:ea typeface="微软雅黑" panose="020B0503020204020204" charset="-122"/>
                <a:cs typeface="+mn-ea"/>
              </a:rPr>
              <a:t>)</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nid：</a:t>
            </a:r>
            <a:r>
              <a:rPr lang="en-US" altLang="zh-CN" dirty="0">
                <a:solidFill>
                  <a:srgbClr val="063693"/>
                </a:solidFill>
                <a:effectLst/>
                <a:latin typeface="微软雅黑" panose="020B0503020204020204" charset="-122"/>
                <a:ea typeface="微软雅黑" panose="020B0503020204020204" charset="-122"/>
                <a:cs typeface="+mn-ea"/>
              </a:rPr>
              <a:t>   </a:t>
            </a:r>
            <a:r>
              <a:rPr lang="zh-CN" altLang="en-US" dirty="0">
                <a:solidFill>
                  <a:srgbClr val="063693"/>
                </a:solidFill>
                <a:effectLst/>
                <a:latin typeface="微软雅黑" panose="020B0503020204020204" charset="-122"/>
                <a:ea typeface="微软雅黑" panose="020B0503020204020204" charset="-122"/>
                <a:cs typeface="+mn-ea"/>
              </a:rPr>
              <a:t>要将verb发送到的</a:t>
            </a:r>
            <a:r>
              <a:rPr lang="en-US" altLang="zh-CN" dirty="0">
                <a:solidFill>
                  <a:srgbClr val="063693"/>
                </a:solidFill>
                <a:effectLst/>
                <a:latin typeface="微软雅黑" panose="020B0503020204020204" charset="-122"/>
                <a:ea typeface="微软雅黑" panose="020B0503020204020204" charset="-122"/>
                <a:cs typeface="+mn-ea"/>
              </a:rPr>
              <a:t>codec</a:t>
            </a:r>
            <a:r>
              <a:rPr lang="zh-CN" altLang="en-US" dirty="0">
                <a:solidFill>
                  <a:srgbClr val="063693"/>
                </a:solidFill>
                <a:effectLst/>
                <a:latin typeface="微软雅黑" panose="020B0503020204020204" charset="-122"/>
                <a:ea typeface="微软雅黑" panose="020B0503020204020204" charset="-122"/>
                <a:cs typeface="+mn-ea"/>
              </a:rPr>
              <a:t>的NID</a:t>
            </a:r>
            <a:r>
              <a:rPr lang="en-US" altLang="zh-CN" dirty="0">
                <a:solidFill>
                  <a:srgbClr val="063693"/>
                </a:solidFill>
                <a:effectLst/>
                <a:latin typeface="微软雅黑" panose="020B0503020204020204" charset="-122"/>
                <a:ea typeface="微软雅黑" panose="020B0503020204020204" charset="-122"/>
                <a:cs typeface="+mn-ea"/>
              </a:rPr>
              <a:t>(</a:t>
            </a:r>
            <a:r>
              <a:rPr lang="zh-CN" altLang="en-US" dirty="0">
                <a:solidFill>
                  <a:srgbClr val="063693"/>
                </a:solidFill>
                <a:effectLst/>
                <a:latin typeface="微软雅黑" panose="020B0503020204020204" charset="-122"/>
                <a:ea typeface="微软雅黑" panose="020B0503020204020204" charset="-122"/>
                <a:cs typeface="+mn-ea"/>
              </a:rPr>
              <a:t>节点ID</a:t>
            </a:r>
            <a:r>
              <a:rPr lang="en-US" altLang="zh-CN" dirty="0">
                <a:solidFill>
                  <a:srgbClr val="063693"/>
                </a:solidFill>
                <a:effectLst/>
                <a:latin typeface="微软雅黑" panose="020B0503020204020204" charset="-122"/>
                <a:ea typeface="微软雅黑" panose="020B0503020204020204" charset="-122"/>
                <a:cs typeface="+mn-ea"/>
              </a:rPr>
              <a:t>)</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verb：</a:t>
            </a:r>
            <a:r>
              <a:rPr lang="en-US" altLang="zh-CN" dirty="0">
                <a:solidFill>
                  <a:srgbClr val="063693"/>
                </a:solidFill>
                <a:effectLst/>
                <a:latin typeface="微软雅黑" panose="020B0503020204020204" charset="-122"/>
                <a:ea typeface="微软雅黑" panose="020B0503020204020204" charset="-122"/>
                <a:cs typeface="+mn-ea"/>
              </a:rPr>
              <a:t> </a:t>
            </a:r>
            <a:r>
              <a:rPr lang="zh-CN" altLang="en-US" dirty="0">
                <a:solidFill>
                  <a:srgbClr val="063693"/>
                </a:solidFill>
                <a:effectLst/>
                <a:latin typeface="微软雅黑" panose="020B0503020204020204" charset="-122"/>
                <a:ea typeface="微软雅黑" panose="020B0503020204020204" charset="-122"/>
                <a:cs typeface="+mn-ea"/>
              </a:rPr>
              <a:t>要发送的verb</a:t>
            </a:r>
            <a:r>
              <a:rPr lang="en-US" altLang="zh-CN" dirty="0">
                <a:solidFill>
                  <a:srgbClr val="063693"/>
                </a:solidFill>
                <a:effectLst/>
                <a:latin typeface="微软雅黑" panose="020B0503020204020204" charset="-122"/>
                <a:ea typeface="微软雅黑" panose="020B0503020204020204" charset="-122"/>
                <a:cs typeface="+mn-ea"/>
              </a:rPr>
              <a:t>(</a:t>
            </a:r>
            <a:r>
              <a:rPr lang="zh-CN" altLang="en-US" dirty="0">
                <a:solidFill>
                  <a:srgbClr val="063693"/>
                </a:solidFill>
                <a:effectLst/>
                <a:latin typeface="微软雅黑" panose="020B0503020204020204" charset="-122"/>
                <a:ea typeface="微软雅黑" panose="020B0503020204020204" charset="-122"/>
                <a:cs typeface="+mn-ea"/>
              </a:rPr>
              <a:t>可以用数值</a:t>
            </a:r>
            <a:r>
              <a:rPr lang="en-US" altLang="zh-CN" dirty="0">
                <a:solidFill>
                  <a:srgbClr val="063693"/>
                </a:solidFill>
                <a:effectLst/>
                <a:latin typeface="微软雅黑" panose="020B0503020204020204" charset="-122"/>
                <a:ea typeface="微软雅黑" panose="020B0503020204020204" charset="-122"/>
                <a:cs typeface="+mn-ea"/>
              </a:rPr>
              <a:t>(</a:t>
            </a:r>
            <a:r>
              <a:rPr lang="zh-CN" altLang="en-US" dirty="0">
                <a:solidFill>
                  <a:srgbClr val="063693"/>
                </a:solidFill>
                <a:effectLst/>
                <a:latin typeface="微软雅黑" panose="020B0503020204020204" charset="-122"/>
                <a:ea typeface="微软雅黑" panose="020B0503020204020204" charset="-122"/>
                <a:cs typeface="+mn-ea"/>
              </a:rPr>
              <a:t>根据</a:t>
            </a:r>
            <a:r>
              <a:rPr lang="en-US" altLang="zh-CN" dirty="0">
                <a:solidFill>
                  <a:srgbClr val="063693"/>
                </a:solidFill>
                <a:effectLst/>
                <a:latin typeface="微软雅黑" panose="020B0503020204020204" charset="-122"/>
                <a:ea typeface="微软雅黑" panose="020B0503020204020204" charset="-122"/>
                <a:cs typeface="+mn-ea"/>
              </a:rPr>
              <a:t>codec</a:t>
            </a:r>
            <a:r>
              <a:rPr lang="zh-CN" altLang="en-US" dirty="0">
                <a:solidFill>
                  <a:srgbClr val="063693"/>
                </a:solidFill>
                <a:effectLst/>
                <a:latin typeface="微软雅黑" panose="020B0503020204020204" charset="-122"/>
                <a:ea typeface="微软雅黑" panose="020B0503020204020204" charset="-122"/>
                <a:cs typeface="+mn-ea"/>
              </a:rPr>
              <a:t>的</a:t>
            </a:r>
            <a:r>
              <a:rPr lang="en-US" altLang="zh-CN" dirty="0">
                <a:solidFill>
                  <a:srgbClr val="063693"/>
                </a:solidFill>
                <a:effectLst/>
                <a:latin typeface="微软雅黑" panose="020B0503020204020204" charset="-122"/>
                <a:ea typeface="微软雅黑" panose="020B0503020204020204" charset="-122"/>
                <a:cs typeface="+mn-ea"/>
              </a:rPr>
              <a:t>datasheet)</a:t>
            </a:r>
            <a:r>
              <a:rPr lang="zh-CN" altLang="en-US" dirty="0">
                <a:solidFill>
                  <a:srgbClr val="063693"/>
                </a:solidFill>
                <a:effectLst/>
                <a:latin typeface="微软雅黑" panose="020B0503020204020204" charset="-122"/>
                <a:ea typeface="微软雅黑" panose="020B0503020204020204" charset="-122"/>
                <a:cs typeface="+mn-ea"/>
              </a:rPr>
              <a:t>，也可以用</a:t>
            </a:r>
            <a:r>
              <a:rPr lang="en-US" altLang="zh-CN" dirty="0">
                <a:solidFill>
                  <a:srgbClr val="063693"/>
                </a:solidFill>
                <a:effectLst/>
                <a:latin typeface="微软雅黑" panose="020B0503020204020204" charset="-122"/>
                <a:ea typeface="微软雅黑" panose="020B0503020204020204" charset="-122"/>
                <a:cs typeface="+mn-ea"/>
              </a:rPr>
              <a:t>hda-verb -l</a:t>
            </a:r>
            <a:r>
              <a:rPr lang="zh-CN" altLang="en-US" dirty="0">
                <a:solidFill>
                  <a:srgbClr val="063693"/>
                </a:solidFill>
                <a:effectLst/>
                <a:latin typeface="微软雅黑" panose="020B0503020204020204" charset="-122"/>
                <a:ea typeface="微软雅黑" panose="020B0503020204020204" charset="-122"/>
                <a:cs typeface="+mn-ea"/>
              </a:rPr>
              <a:t>命令的verbs中的字符串</a:t>
            </a:r>
            <a:r>
              <a:rPr lang="en-US" altLang="zh-CN" dirty="0">
                <a:solidFill>
                  <a:srgbClr val="063693"/>
                </a:solidFill>
                <a:effectLst/>
                <a:latin typeface="微软雅黑" panose="020B0503020204020204" charset="-122"/>
                <a:ea typeface="微软雅黑" panose="020B0503020204020204" charset="-122"/>
                <a:cs typeface="+mn-ea"/>
              </a:rPr>
              <a:t>)</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parm：verb的参数</a:t>
            </a:r>
            <a:r>
              <a:rPr lang="en-US" altLang="zh-CN" dirty="0">
                <a:solidFill>
                  <a:srgbClr val="063693"/>
                </a:solidFill>
                <a:effectLst/>
                <a:latin typeface="微软雅黑" panose="020B0503020204020204" charset="-122"/>
                <a:ea typeface="微软雅黑" panose="020B0503020204020204" charset="-122"/>
                <a:cs typeface="+mn-ea"/>
                <a:sym typeface="+mn-ea"/>
              </a:rPr>
              <a:t>(</a:t>
            </a:r>
            <a:r>
              <a:rPr lang="zh-CN" altLang="en-US" dirty="0">
                <a:solidFill>
                  <a:srgbClr val="063693"/>
                </a:solidFill>
                <a:effectLst/>
                <a:latin typeface="微软雅黑" panose="020B0503020204020204" charset="-122"/>
                <a:ea typeface="微软雅黑" panose="020B0503020204020204" charset="-122"/>
                <a:cs typeface="+mn-ea"/>
                <a:sym typeface="+mn-ea"/>
              </a:rPr>
              <a:t>可以用数值</a:t>
            </a:r>
            <a:r>
              <a:rPr lang="en-US" altLang="zh-CN" dirty="0">
                <a:solidFill>
                  <a:srgbClr val="063693"/>
                </a:solidFill>
                <a:effectLst/>
                <a:latin typeface="微软雅黑" panose="020B0503020204020204" charset="-122"/>
                <a:ea typeface="微软雅黑" panose="020B0503020204020204" charset="-122"/>
                <a:cs typeface="+mn-ea"/>
                <a:sym typeface="+mn-ea"/>
              </a:rPr>
              <a:t>(</a:t>
            </a:r>
            <a:r>
              <a:rPr lang="zh-CN" altLang="en-US" dirty="0">
                <a:solidFill>
                  <a:srgbClr val="063693"/>
                </a:solidFill>
                <a:effectLst/>
                <a:latin typeface="微软雅黑" panose="020B0503020204020204" charset="-122"/>
                <a:ea typeface="微软雅黑" panose="020B0503020204020204" charset="-122"/>
                <a:cs typeface="+mn-ea"/>
                <a:sym typeface="+mn-ea"/>
              </a:rPr>
              <a:t>根据</a:t>
            </a:r>
            <a:r>
              <a:rPr lang="en-US" altLang="zh-CN" dirty="0">
                <a:solidFill>
                  <a:srgbClr val="063693"/>
                </a:solidFill>
                <a:effectLst/>
                <a:latin typeface="微软雅黑" panose="020B0503020204020204" charset="-122"/>
                <a:ea typeface="微软雅黑" panose="020B0503020204020204" charset="-122"/>
                <a:cs typeface="+mn-ea"/>
                <a:sym typeface="+mn-ea"/>
              </a:rPr>
              <a:t>codec</a:t>
            </a:r>
            <a:r>
              <a:rPr lang="zh-CN" altLang="en-US" dirty="0">
                <a:solidFill>
                  <a:srgbClr val="063693"/>
                </a:solidFill>
                <a:effectLst/>
                <a:latin typeface="微软雅黑" panose="020B0503020204020204" charset="-122"/>
                <a:ea typeface="微软雅黑" panose="020B0503020204020204" charset="-122"/>
                <a:cs typeface="+mn-ea"/>
                <a:sym typeface="+mn-ea"/>
              </a:rPr>
              <a:t>的</a:t>
            </a:r>
            <a:r>
              <a:rPr lang="en-US" altLang="zh-CN" dirty="0">
                <a:solidFill>
                  <a:srgbClr val="063693"/>
                </a:solidFill>
                <a:effectLst/>
                <a:latin typeface="微软雅黑" panose="020B0503020204020204" charset="-122"/>
                <a:ea typeface="微软雅黑" panose="020B0503020204020204" charset="-122"/>
                <a:cs typeface="+mn-ea"/>
                <a:sym typeface="+mn-ea"/>
              </a:rPr>
              <a:t>datasheet)</a:t>
            </a:r>
            <a:r>
              <a:rPr lang="zh-CN" altLang="en-US" dirty="0">
                <a:solidFill>
                  <a:srgbClr val="063693"/>
                </a:solidFill>
                <a:effectLst/>
                <a:latin typeface="微软雅黑" panose="020B0503020204020204" charset="-122"/>
                <a:ea typeface="微软雅黑" panose="020B0503020204020204" charset="-122"/>
                <a:cs typeface="+mn-ea"/>
                <a:sym typeface="+mn-ea"/>
              </a:rPr>
              <a:t>，也可以用</a:t>
            </a:r>
            <a:r>
              <a:rPr lang="en-US" altLang="zh-CN" dirty="0">
                <a:solidFill>
                  <a:srgbClr val="063693"/>
                </a:solidFill>
                <a:effectLst/>
                <a:latin typeface="微软雅黑" panose="020B0503020204020204" charset="-122"/>
                <a:ea typeface="微软雅黑" panose="020B0503020204020204" charset="-122"/>
                <a:cs typeface="+mn-ea"/>
                <a:sym typeface="+mn-ea"/>
              </a:rPr>
              <a:t>hda-verb -l</a:t>
            </a:r>
            <a:r>
              <a:rPr lang="zh-CN" altLang="en-US" dirty="0">
                <a:solidFill>
                  <a:srgbClr val="063693"/>
                </a:solidFill>
                <a:effectLst/>
                <a:latin typeface="微软雅黑" panose="020B0503020204020204" charset="-122"/>
                <a:ea typeface="微软雅黑" panose="020B0503020204020204" charset="-122"/>
                <a:cs typeface="+mn-ea"/>
                <a:sym typeface="+mn-ea"/>
              </a:rPr>
              <a:t>命令的parameters中的字符串</a:t>
            </a:r>
            <a:r>
              <a:rPr lang="en-US" altLang="zh-CN" dirty="0">
                <a:solidFill>
                  <a:srgbClr val="063693"/>
                </a:solidFill>
                <a:effectLst/>
                <a:latin typeface="微软雅黑" panose="020B0503020204020204" charset="-122"/>
                <a:ea typeface="微软雅黑" panose="020B0503020204020204" charset="-122"/>
                <a:cs typeface="+mn-ea"/>
                <a:sym typeface="+mn-ea"/>
              </a:rPr>
              <a:t>)</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pic>
        <p:nvPicPr>
          <p:cNvPr id="4" name="图片 3" descr="3"/>
          <p:cNvPicPr>
            <a:picLocks noChangeAspect="1"/>
          </p:cNvPicPr>
          <p:nvPr/>
        </p:nvPicPr>
        <p:blipFill>
          <a:blip r:embed="rId1"/>
          <a:stretch>
            <a:fillRect/>
          </a:stretch>
        </p:blipFill>
        <p:spPr>
          <a:xfrm>
            <a:off x="570865" y="1123950"/>
            <a:ext cx="7181850" cy="4610100"/>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4754880" cy="272923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sz="2400" dirty="0">
                <a:solidFill>
                  <a:srgbClr val="063693"/>
                </a:solidFill>
                <a:effectLst/>
                <a:ea typeface="+mn-lt"/>
                <a:cs typeface="+mn-lt"/>
              </a:rPr>
              <a:t>Get </a:t>
            </a:r>
            <a:r>
              <a:rPr lang="zh-CN" altLang="en-US" sz="2400" dirty="0">
                <a:solidFill>
                  <a:srgbClr val="063693"/>
                </a:solidFill>
                <a:effectLst/>
                <a:ea typeface="+mn-lt"/>
                <a:cs typeface="+mn-lt"/>
              </a:rPr>
              <a:t>Vendor ID</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hda-verb /dev/snd/hwC0D0 0x00 0xf00 0x00</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或者</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hda-verb /dev/snd/hwC0D0 0x00 PARAMETERS VENDOR_ID</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4"/>
          <p:cNvPicPr>
            <a:picLocks noChangeAspect="1"/>
          </p:cNvPicPr>
          <p:nvPr/>
        </p:nvPicPr>
        <p:blipFill>
          <a:blip r:embed="rId1"/>
          <a:stretch>
            <a:fillRect/>
          </a:stretch>
        </p:blipFill>
        <p:spPr>
          <a:xfrm>
            <a:off x="5411470" y="1153795"/>
            <a:ext cx="6505575" cy="3543300"/>
          </a:xfrm>
          <a:prstGeom prst="rect">
            <a:avLst/>
          </a:prstGeom>
        </p:spPr>
      </p:pic>
      <p:pic>
        <p:nvPicPr>
          <p:cNvPr id="5" name="图片 4" descr="5"/>
          <p:cNvPicPr>
            <a:picLocks noChangeAspect="1"/>
          </p:cNvPicPr>
          <p:nvPr/>
        </p:nvPicPr>
        <p:blipFill>
          <a:blip r:embed="rId2"/>
          <a:stretch>
            <a:fillRect/>
          </a:stretch>
        </p:blipFill>
        <p:spPr>
          <a:xfrm>
            <a:off x="656590" y="5036185"/>
            <a:ext cx="6362700" cy="1162050"/>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129032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Get Pin Sense</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hda-verb /dev/snd/hwC0D0 </a:t>
            </a:r>
            <a:r>
              <a:rPr lang="en-US" altLang="zh-CN" dirty="0">
                <a:solidFill>
                  <a:srgbClr val="063693"/>
                </a:solidFill>
                <a:effectLst/>
                <a:latin typeface="微软雅黑" panose="020B0503020204020204" charset="-122"/>
                <a:ea typeface="微软雅黑" panose="020B0503020204020204" charset="-122"/>
                <a:cs typeface="+mn-ea"/>
              </a:rPr>
              <a:t>[nid]</a:t>
            </a:r>
            <a:r>
              <a:rPr lang="zh-CN" altLang="en-US" dirty="0">
                <a:solidFill>
                  <a:srgbClr val="063693"/>
                </a:solidFill>
                <a:effectLst/>
                <a:latin typeface="微软雅黑" panose="020B0503020204020204" charset="-122"/>
                <a:ea typeface="微软雅黑" panose="020B0503020204020204" charset="-122"/>
                <a:cs typeface="+mn-ea"/>
              </a:rPr>
              <a:t> 0xf09 0x00</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6"/>
          <p:cNvPicPr>
            <a:picLocks noChangeAspect="1"/>
          </p:cNvPicPr>
          <p:nvPr/>
        </p:nvPicPr>
        <p:blipFill>
          <a:blip r:embed="rId1"/>
          <a:stretch>
            <a:fillRect/>
          </a:stretch>
        </p:blipFill>
        <p:spPr>
          <a:xfrm>
            <a:off x="656590" y="3343275"/>
            <a:ext cx="5829300" cy="1704975"/>
          </a:xfrm>
          <a:prstGeom prst="rect">
            <a:avLst/>
          </a:prstGeom>
        </p:spPr>
      </p:pic>
      <p:pic>
        <p:nvPicPr>
          <p:cNvPr id="5" name="图片 4" descr="7"/>
          <p:cNvPicPr>
            <a:picLocks noChangeAspect="1"/>
          </p:cNvPicPr>
          <p:nvPr/>
        </p:nvPicPr>
        <p:blipFill>
          <a:blip r:embed="rId2"/>
          <a:stretch>
            <a:fillRect/>
          </a:stretch>
        </p:blipFill>
        <p:spPr>
          <a:xfrm>
            <a:off x="656590" y="5713095"/>
            <a:ext cx="5819775" cy="609600"/>
          </a:xfrm>
          <a:prstGeom prst="rect">
            <a:avLst/>
          </a:prstGeom>
        </p:spPr>
      </p:pic>
      <p:sp>
        <p:nvSpPr>
          <p:cNvPr id="7" name="文本框 6"/>
          <p:cNvSpPr txBox="1"/>
          <p:nvPr/>
        </p:nvSpPr>
        <p:spPr>
          <a:xfrm>
            <a:off x="656590" y="2892425"/>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插入</a:t>
            </a:r>
            <a:r>
              <a:rPr lang="en-US" altLang="zh-CN" dirty="0">
                <a:solidFill>
                  <a:srgbClr val="063693"/>
                </a:solidFill>
                <a:effectLst/>
                <a:latin typeface="微软雅黑" panose="020B0503020204020204" charset="-122"/>
                <a:ea typeface="微软雅黑" panose="020B0503020204020204" charset="-122"/>
                <a:cs typeface="+mn-ea"/>
              </a:rPr>
              <a:t>headphone</a:t>
            </a:r>
            <a:r>
              <a:rPr lang="zh-CN" altLang="en-US" dirty="0">
                <a:solidFill>
                  <a:srgbClr val="063693"/>
                </a:solidFill>
                <a:effectLst/>
                <a:latin typeface="微软雅黑" panose="020B0503020204020204" charset="-122"/>
                <a:ea typeface="微软雅黑" panose="020B0503020204020204" charset="-122"/>
                <a:cs typeface="+mn-ea"/>
              </a:rPr>
              <a:t>前</a:t>
            </a:r>
            <a:endParaRPr lang="zh-CN" altLang="en-US" dirty="0">
              <a:solidFill>
                <a:srgbClr val="063693"/>
              </a:solidFill>
              <a:effectLst/>
              <a:latin typeface="微软雅黑" panose="020B0503020204020204" charset="-122"/>
              <a:ea typeface="微软雅黑" panose="020B0503020204020204" charset="-122"/>
              <a:cs typeface="+mn-ea"/>
            </a:endParaRPr>
          </a:p>
        </p:txBody>
      </p:sp>
      <p:sp>
        <p:nvSpPr>
          <p:cNvPr id="8" name="文本框 7"/>
          <p:cNvSpPr txBox="1"/>
          <p:nvPr/>
        </p:nvSpPr>
        <p:spPr>
          <a:xfrm>
            <a:off x="656590" y="5262245"/>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插入</a:t>
            </a:r>
            <a:r>
              <a:rPr lang="en-US" altLang="zh-CN" dirty="0">
                <a:solidFill>
                  <a:srgbClr val="063693"/>
                </a:solidFill>
                <a:effectLst/>
                <a:latin typeface="微软雅黑" panose="020B0503020204020204" charset="-122"/>
                <a:ea typeface="微软雅黑" panose="020B0503020204020204" charset="-122"/>
                <a:cs typeface="+mn-ea"/>
              </a:rPr>
              <a:t>headphone</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9" name="图片 8" descr="8"/>
          <p:cNvPicPr>
            <a:picLocks noChangeAspect="1"/>
          </p:cNvPicPr>
          <p:nvPr/>
        </p:nvPicPr>
        <p:blipFill>
          <a:blip r:embed="rId3"/>
          <a:stretch>
            <a:fillRect/>
          </a:stretch>
        </p:blipFill>
        <p:spPr>
          <a:xfrm>
            <a:off x="6571615" y="2345055"/>
            <a:ext cx="5558790" cy="3265170"/>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4791710" cy="200977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 Coefficient</a:t>
            </a:r>
            <a:r>
              <a:rPr lang="en-US" altLang="zh-CN" sz="2400" dirty="0">
                <a:solidFill>
                  <a:srgbClr val="063693"/>
                </a:solidFill>
                <a:effectLst/>
                <a:ea typeface="+mn-lt"/>
                <a:cs typeface="+mn-lt"/>
              </a:rPr>
              <a:t> </a:t>
            </a:r>
            <a:r>
              <a:rPr lang="zh-CN" altLang="en-US" sz="2400" dirty="0">
                <a:solidFill>
                  <a:srgbClr val="063693"/>
                </a:solidFill>
                <a:effectLst/>
                <a:ea typeface="+mn-lt"/>
                <a:cs typeface="+mn-lt"/>
              </a:rPr>
              <a:t>寄存器</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执行echo 1 &gt; /sys/module/snd_hda_codec/</a:t>
            </a:r>
            <a:endParaRPr lang="zh-CN"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parameters/dump_coef，再查看</a:t>
            </a:r>
            <a:r>
              <a:rPr lang="en-US" altLang="zh-CN" dirty="0">
                <a:solidFill>
                  <a:srgbClr val="063693"/>
                </a:solidFill>
                <a:effectLst/>
                <a:latin typeface="微软雅黑" panose="020B0503020204020204" charset="-122"/>
                <a:ea typeface="微软雅黑" panose="020B0503020204020204" charset="-122"/>
                <a:cs typeface="+mn-ea"/>
                <a:sym typeface="+mn-ea"/>
              </a:rPr>
              <a:t>codec</a:t>
            </a:r>
            <a:r>
              <a:rPr lang="zh-CN" altLang="en-US" dirty="0">
                <a:solidFill>
                  <a:srgbClr val="063693"/>
                </a:solidFill>
                <a:effectLst/>
                <a:latin typeface="微软雅黑" panose="020B0503020204020204" charset="-122"/>
                <a:ea typeface="微软雅黑" panose="020B0503020204020204" charset="-122"/>
                <a:cs typeface="+mn-ea"/>
                <a:sym typeface="+mn-ea"/>
              </a:rPr>
              <a:t>的</a:t>
            </a:r>
            <a:r>
              <a:rPr lang="en-US" altLang="zh-CN" dirty="0">
                <a:solidFill>
                  <a:srgbClr val="063693"/>
                </a:solidFill>
                <a:effectLst/>
                <a:latin typeface="微软雅黑" panose="020B0503020204020204" charset="-122"/>
                <a:ea typeface="微软雅黑" panose="020B0503020204020204" charset="-122"/>
                <a:cs typeface="+mn-ea"/>
                <a:sym typeface="+mn-ea"/>
              </a:rPr>
              <a:t>proc</a:t>
            </a:r>
            <a:endParaRPr lang="en-US" altLang="zh-CN"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sym typeface="+mn-ea"/>
              </a:rPr>
              <a:t>文件，可以查看</a:t>
            </a:r>
            <a:r>
              <a:rPr lang="en-US" altLang="zh-CN" dirty="0">
                <a:solidFill>
                  <a:srgbClr val="063693"/>
                </a:solidFill>
                <a:effectLst/>
                <a:latin typeface="微软雅黑" panose="020B0503020204020204" charset="-122"/>
                <a:ea typeface="微软雅黑" panose="020B0503020204020204" charset="-122"/>
                <a:cs typeface="+mn-ea"/>
                <a:sym typeface="+mn-ea"/>
              </a:rPr>
              <a:t>coeff</a:t>
            </a:r>
            <a:r>
              <a:rPr lang="zh-CN" altLang="en-US" dirty="0">
                <a:solidFill>
                  <a:srgbClr val="063693"/>
                </a:solidFill>
                <a:effectLst/>
                <a:latin typeface="微软雅黑" panose="020B0503020204020204" charset="-122"/>
                <a:ea typeface="微软雅黑" panose="020B0503020204020204" charset="-122"/>
                <a:cs typeface="+mn-ea"/>
                <a:sym typeface="+mn-ea"/>
              </a:rPr>
              <a:t>寄存器的值。</a:t>
            </a:r>
            <a:endParaRPr lang="zh-CN" altLang="en-US" dirty="0">
              <a:solidFill>
                <a:srgbClr val="063693"/>
              </a:solidFill>
              <a:effectLst/>
              <a:latin typeface="微软雅黑" panose="020B0503020204020204" charset="-122"/>
              <a:ea typeface="微软雅黑" panose="020B0503020204020204" charset="-122"/>
              <a:cs typeface="+mn-ea"/>
              <a:sym typeface="+mn-ea"/>
            </a:endParaRPr>
          </a:p>
        </p:txBody>
      </p:sp>
      <p:pic>
        <p:nvPicPr>
          <p:cNvPr id="4" name="图片 3" descr="9"/>
          <p:cNvPicPr>
            <a:picLocks noChangeAspect="1"/>
          </p:cNvPicPr>
          <p:nvPr/>
        </p:nvPicPr>
        <p:blipFill>
          <a:blip r:embed="rId1"/>
          <a:stretch>
            <a:fillRect/>
          </a:stretch>
        </p:blipFill>
        <p:spPr>
          <a:xfrm>
            <a:off x="5527040" y="789305"/>
            <a:ext cx="5905500" cy="5162550"/>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129032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Get Coefficient Index</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dirty="0">
                <a:solidFill>
                  <a:srgbClr val="063693"/>
                </a:solidFill>
                <a:effectLst/>
                <a:latin typeface="微软雅黑" panose="020B0503020204020204" charset="-122"/>
                <a:ea typeface="微软雅黑" panose="020B0503020204020204" charset="-122"/>
                <a:cs typeface="+mn-ea"/>
              </a:rPr>
              <a:t>hda-verb /dev/snd/hwC0D0 0x20 0xd00 0x00</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10"/>
          <p:cNvPicPr>
            <a:picLocks noChangeAspect="1"/>
          </p:cNvPicPr>
          <p:nvPr/>
        </p:nvPicPr>
        <p:blipFill>
          <a:blip r:embed="rId1"/>
          <a:stretch>
            <a:fillRect/>
          </a:stretch>
        </p:blipFill>
        <p:spPr>
          <a:xfrm>
            <a:off x="744220" y="2635885"/>
            <a:ext cx="5572125" cy="590550"/>
          </a:xfrm>
          <a:prstGeom prst="rect">
            <a:avLst/>
          </a:prstGeom>
        </p:spPr>
      </p:pic>
      <p:pic>
        <p:nvPicPr>
          <p:cNvPr id="5" name="图片 4" descr="11"/>
          <p:cNvPicPr>
            <a:picLocks noChangeAspect="1"/>
          </p:cNvPicPr>
          <p:nvPr/>
        </p:nvPicPr>
        <p:blipFill>
          <a:blip r:embed="rId2"/>
          <a:stretch>
            <a:fillRect/>
          </a:stretch>
        </p:blipFill>
        <p:spPr>
          <a:xfrm>
            <a:off x="744220" y="3374390"/>
            <a:ext cx="6486525" cy="2981325"/>
          </a:xfrm>
          <a:prstGeom prst="rect">
            <a:avLst/>
          </a:prstGeom>
        </p:spPr>
      </p:pic>
      <p:sp>
        <p:nvSpPr>
          <p:cNvPr id="6" name="文本框 5"/>
          <p:cNvSpPr txBox="1"/>
          <p:nvPr/>
        </p:nvSpPr>
        <p:spPr>
          <a:xfrm>
            <a:off x="7729855" y="5246370"/>
            <a:ext cx="3531870"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注意：</a:t>
            </a:r>
            <a:r>
              <a:rPr lang="en-US" altLang="zh-CN" dirty="0">
                <a:solidFill>
                  <a:srgbClr val="063693"/>
                </a:solidFill>
                <a:effectLst/>
                <a:latin typeface="微软雅黑" panose="020B0503020204020204" charset="-122"/>
                <a:ea typeface="微软雅黑" panose="020B0503020204020204" charset="-122"/>
                <a:cs typeface="+mn-ea"/>
              </a:rPr>
              <a:t>verb</a:t>
            </a:r>
            <a:r>
              <a:rPr lang="zh-CN" altLang="en-US" dirty="0">
                <a:solidFill>
                  <a:srgbClr val="063693"/>
                </a:solidFill>
                <a:effectLst/>
                <a:latin typeface="微软雅黑" panose="020B0503020204020204" charset="-122"/>
                <a:ea typeface="微软雅黑" panose="020B0503020204020204" charset="-122"/>
                <a:cs typeface="+mn-ea"/>
              </a:rPr>
              <a:t>是</a:t>
            </a:r>
            <a:r>
              <a:rPr lang="en-US" altLang="zh-CN" dirty="0">
                <a:solidFill>
                  <a:srgbClr val="063693"/>
                </a:solidFill>
                <a:effectLst/>
                <a:latin typeface="微软雅黑" panose="020B0503020204020204" charset="-122"/>
                <a:ea typeface="微软雅黑" panose="020B0503020204020204" charset="-122"/>
                <a:cs typeface="+mn-ea"/>
              </a:rPr>
              <a:t>0xd00</a:t>
            </a:r>
            <a:r>
              <a:rPr lang="zh-CN" altLang="en-US" dirty="0">
                <a:solidFill>
                  <a:srgbClr val="063693"/>
                </a:solidFill>
                <a:effectLst/>
                <a:latin typeface="微软雅黑" panose="020B0503020204020204" charset="-122"/>
                <a:ea typeface="微软雅黑" panose="020B0503020204020204" charset="-122"/>
                <a:cs typeface="+mn-ea"/>
              </a:rPr>
              <a:t>，不是</a:t>
            </a:r>
            <a:r>
              <a:rPr lang="en-US" altLang="zh-CN" dirty="0">
                <a:solidFill>
                  <a:srgbClr val="063693"/>
                </a:solidFill>
                <a:effectLst/>
                <a:latin typeface="微软雅黑" panose="020B0503020204020204" charset="-122"/>
                <a:ea typeface="微软雅黑" panose="020B0503020204020204" charset="-122"/>
                <a:cs typeface="+mn-ea"/>
              </a:rPr>
              <a:t>0x0d</a:t>
            </a:r>
            <a:endParaRPr lang="en-US" altLang="zh-CN" dirty="0">
              <a:solidFill>
                <a:srgbClr val="063693"/>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129032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Set Coefficient Index</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zh-CN" altLang="en-US" dirty="0">
                <a:solidFill>
                  <a:srgbClr val="063693"/>
                </a:solidFill>
                <a:effectLst/>
                <a:ea typeface="+mn-lt"/>
                <a:cs typeface="+mn-lt"/>
              </a:rPr>
              <a:t>hda-verb /dev/snd/hwC0D0 0x20 0x500 </a:t>
            </a:r>
            <a:r>
              <a:rPr lang="en-US" altLang="zh-CN" dirty="0">
                <a:solidFill>
                  <a:srgbClr val="063693"/>
                </a:solidFill>
                <a:effectLst/>
                <a:ea typeface="+mn-lt"/>
                <a:cs typeface="+mn-lt"/>
              </a:rPr>
              <a:t>[parm]</a:t>
            </a:r>
            <a:endParaRPr lang="en-US" altLang="zh-CN" dirty="0">
              <a:solidFill>
                <a:srgbClr val="063693"/>
              </a:solidFill>
              <a:effectLst/>
              <a:latin typeface="微软雅黑" panose="020B0503020204020204" charset="-122"/>
              <a:ea typeface="+mn-lt"/>
              <a:cs typeface="+mn-lt"/>
            </a:endParaRPr>
          </a:p>
        </p:txBody>
      </p:sp>
      <p:pic>
        <p:nvPicPr>
          <p:cNvPr id="4" name="图片 3" descr="1"/>
          <p:cNvPicPr>
            <a:picLocks noChangeAspect="1"/>
          </p:cNvPicPr>
          <p:nvPr/>
        </p:nvPicPr>
        <p:blipFill>
          <a:blip r:embed="rId1"/>
          <a:stretch>
            <a:fillRect/>
          </a:stretch>
        </p:blipFill>
        <p:spPr>
          <a:xfrm>
            <a:off x="730885" y="2571750"/>
            <a:ext cx="5943600" cy="1714500"/>
          </a:xfrm>
          <a:prstGeom prst="rect">
            <a:avLst/>
          </a:prstGeom>
        </p:spPr>
      </p:pic>
      <p:pic>
        <p:nvPicPr>
          <p:cNvPr id="5" name="图片 4" descr="2"/>
          <p:cNvPicPr>
            <a:picLocks noChangeAspect="1"/>
          </p:cNvPicPr>
          <p:nvPr/>
        </p:nvPicPr>
        <p:blipFill>
          <a:blip r:embed="rId2"/>
          <a:stretch>
            <a:fillRect/>
          </a:stretch>
        </p:blipFill>
        <p:spPr>
          <a:xfrm>
            <a:off x="2847975" y="4495165"/>
            <a:ext cx="6496050" cy="19812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aplay</a:t>
            </a:r>
            <a:endParaRPr lang="en-US" altLang="zh-CN" dirty="0">
              <a:solidFill>
                <a:srgbClr val="063693"/>
              </a:solidFill>
              <a:latin typeface="+mj-lt"/>
              <a:ea typeface="+mj-lt"/>
              <a:cs typeface="+mn-ea"/>
              <a:sym typeface="+mn-lt"/>
            </a:endParaRPr>
          </a:p>
        </p:txBody>
      </p:sp>
      <p:sp>
        <p:nvSpPr>
          <p:cNvPr id="3" name="文本框 2"/>
          <p:cNvSpPr txBox="1"/>
          <p:nvPr/>
        </p:nvSpPr>
        <p:spPr>
          <a:xfrm>
            <a:off x="656590" y="1250950"/>
            <a:ext cx="5436235" cy="164973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音频输出</a:t>
            </a:r>
            <a:r>
              <a:rPr lang="en-US" altLang="zh-CN" sz="2400" dirty="0">
                <a:solidFill>
                  <a:srgbClr val="063693"/>
                </a:solidFill>
                <a:effectLst/>
                <a:ea typeface="+mn-lt"/>
                <a:cs typeface="+mn-lt"/>
              </a:rPr>
              <a:t>(playback)</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aplay -l</a:t>
            </a:r>
            <a:r>
              <a:rPr lang="en-US" altLang="en-US" dirty="0">
                <a:solidFill>
                  <a:srgbClr val="063693"/>
                </a:solidFill>
                <a:effectLst/>
                <a:latin typeface="微软雅黑" panose="020B0503020204020204" charset="-122"/>
                <a:ea typeface="微软雅黑" panose="020B0503020204020204" charset="-122"/>
                <a:cs typeface="+mn-ea"/>
              </a:rPr>
              <a:t>  </a:t>
            </a:r>
            <a:r>
              <a:rPr lang="zh-CN" altLang="en-US" dirty="0">
                <a:solidFill>
                  <a:srgbClr val="063693"/>
                </a:solidFill>
                <a:effectLst/>
                <a:latin typeface="微软雅黑" panose="020B0503020204020204" charset="-122"/>
                <a:ea typeface="微软雅黑" panose="020B0503020204020204" charset="-122"/>
                <a:cs typeface="+mn-ea"/>
              </a:rPr>
              <a:t>列出可以用于音频输出的声卡</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2" name="图片 1" descr="2"/>
          <p:cNvPicPr>
            <a:picLocks noChangeAspect="1"/>
          </p:cNvPicPr>
          <p:nvPr/>
        </p:nvPicPr>
        <p:blipFill>
          <a:blip r:embed="rId1"/>
          <a:stretch>
            <a:fillRect/>
          </a:stretch>
        </p:blipFill>
        <p:spPr>
          <a:xfrm>
            <a:off x="755650" y="2964815"/>
            <a:ext cx="6657975" cy="1552575"/>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236918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Get Processing Coefficient</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dirty="0">
                <a:solidFill>
                  <a:srgbClr val="063693"/>
                </a:solidFill>
                <a:effectLst/>
                <a:latin typeface="微软雅黑" panose="020B0503020204020204" charset="-122"/>
                <a:ea typeface="微软雅黑" panose="020B0503020204020204" charset="-122"/>
                <a:cs typeface="+mn-ea"/>
              </a:rPr>
              <a:t>先设置</a:t>
            </a:r>
            <a:r>
              <a:rPr lang="en-US" altLang="zh-CN" dirty="0">
                <a:solidFill>
                  <a:srgbClr val="063693"/>
                </a:solidFill>
                <a:effectLst/>
                <a:latin typeface="微软雅黑" panose="020B0503020204020204" charset="-122"/>
                <a:ea typeface="微软雅黑" panose="020B0503020204020204" charset="-122"/>
                <a:cs typeface="+mn-ea"/>
              </a:rPr>
              <a:t>coeff</a:t>
            </a:r>
            <a:r>
              <a:rPr lang="en-US" altLang="en-US" dirty="0">
                <a:solidFill>
                  <a:srgbClr val="063693"/>
                </a:solidFill>
                <a:effectLst/>
                <a:latin typeface="微软雅黑" panose="020B0503020204020204" charset="-122"/>
                <a:ea typeface="微软雅黑" panose="020B0503020204020204" charset="-122"/>
                <a:cs typeface="+mn-ea"/>
              </a:rPr>
              <a:t> index</a:t>
            </a:r>
            <a:r>
              <a:rPr lang="zh-CN" altLang="en-US" dirty="0">
                <a:solidFill>
                  <a:srgbClr val="063693"/>
                </a:solidFill>
                <a:effectLst/>
                <a:latin typeface="微软雅黑" panose="020B0503020204020204" charset="-122"/>
                <a:ea typeface="微软雅黑" panose="020B0503020204020204" charset="-122"/>
                <a:cs typeface="+mn-ea"/>
              </a:rPr>
              <a:t>，</a:t>
            </a:r>
            <a:r>
              <a:rPr lang="en-US" altLang="zh-CN" dirty="0">
                <a:solidFill>
                  <a:srgbClr val="063693"/>
                </a:solidFill>
                <a:effectLst/>
                <a:latin typeface="微软雅黑" panose="020B0503020204020204" charset="-122"/>
                <a:ea typeface="微软雅黑" panose="020B0503020204020204" charset="-122"/>
                <a:cs typeface="+mn-ea"/>
              </a:rPr>
              <a:t>verb </a:t>
            </a:r>
            <a:r>
              <a:rPr lang="en-US" altLang="en-US" dirty="0">
                <a:solidFill>
                  <a:srgbClr val="063693"/>
                </a:solidFill>
                <a:effectLst/>
                <a:latin typeface="微软雅黑" panose="020B0503020204020204" charset="-122"/>
                <a:ea typeface="微软雅黑" panose="020B0503020204020204" charset="-122"/>
                <a:cs typeface="+mn-ea"/>
              </a:rPr>
              <a:t>0x500</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     </a:t>
            </a:r>
            <a:r>
              <a:rPr lang="zh-CN" altLang="en-US" dirty="0">
                <a:solidFill>
                  <a:srgbClr val="063693"/>
                </a:solidFill>
                <a:effectLst/>
                <a:ea typeface="+mn-lt"/>
                <a:cs typeface="+mn-lt"/>
                <a:sym typeface="+mn-ea"/>
              </a:rPr>
              <a:t>hda-verb /dev/snd/hwC0D0 0x20 0x500 </a:t>
            </a:r>
            <a:r>
              <a:rPr lang="en-US" altLang="zh-CN" dirty="0">
                <a:solidFill>
                  <a:srgbClr val="063693"/>
                </a:solidFill>
                <a:effectLst/>
                <a:ea typeface="+mn-lt"/>
                <a:cs typeface="+mn-lt"/>
                <a:sym typeface="+mn-ea"/>
              </a:rPr>
              <a:t>[parm]</a:t>
            </a:r>
            <a:endParaRPr lang="en-US"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dirty="0">
                <a:solidFill>
                  <a:srgbClr val="063693"/>
                </a:solidFill>
                <a:effectLst/>
                <a:latin typeface="微软雅黑" panose="020B0503020204020204" charset="-122"/>
                <a:ea typeface="微软雅黑" panose="020B0503020204020204" charset="-122"/>
                <a:cs typeface="+mn-ea"/>
              </a:rPr>
              <a:t>再读取</a:t>
            </a:r>
            <a:r>
              <a:rPr lang="en-US" altLang="zh-CN" dirty="0">
                <a:solidFill>
                  <a:srgbClr val="063693"/>
                </a:solidFill>
                <a:effectLst/>
                <a:latin typeface="微软雅黑" panose="020B0503020204020204" charset="-122"/>
                <a:ea typeface="微软雅黑" panose="020B0503020204020204" charset="-122"/>
                <a:cs typeface="+mn-ea"/>
              </a:rPr>
              <a:t>coeff</a:t>
            </a:r>
            <a:r>
              <a:rPr lang="zh-CN" altLang="en-US" dirty="0">
                <a:solidFill>
                  <a:srgbClr val="063693"/>
                </a:solidFill>
                <a:effectLst/>
                <a:latin typeface="微软雅黑" panose="020B0503020204020204" charset="-122"/>
                <a:ea typeface="微软雅黑" panose="020B0503020204020204" charset="-122"/>
                <a:cs typeface="+mn-ea"/>
              </a:rPr>
              <a:t>寄存器值，</a:t>
            </a:r>
            <a:r>
              <a:rPr lang="en-US" altLang="zh-CN" dirty="0">
                <a:solidFill>
                  <a:srgbClr val="063693"/>
                </a:solidFill>
                <a:effectLst/>
                <a:latin typeface="微软雅黑" panose="020B0503020204020204" charset="-122"/>
                <a:ea typeface="微软雅黑" panose="020B0503020204020204" charset="-122"/>
                <a:cs typeface="+mn-ea"/>
              </a:rPr>
              <a:t>verb 0xc00</a:t>
            </a: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     hda-verb /dev/snd/hwC0D0 0x20 0xc00 0x00</a:t>
            </a:r>
            <a:endParaRPr lang="en-US" altLang="en-US" dirty="0">
              <a:solidFill>
                <a:srgbClr val="063693"/>
              </a:solidFill>
              <a:effectLst/>
              <a:latin typeface="微软雅黑" panose="020B0503020204020204" charset="-122"/>
              <a:ea typeface="微软雅黑" panose="020B0503020204020204" charset="-122"/>
              <a:cs typeface="+mn-ea"/>
            </a:endParaRPr>
          </a:p>
        </p:txBody>
      </p:sp>
      <p:pic>
        <p:nvPicPr>
          <p:cNvPr id="4" name="图片 3" descr="3"/>
          <p:cNvPicPr>
            <a:picLocks noChangeAspect="1"/>
          </p:cNvPicPr>
          <p:nvPr/>
        </p:nvPicPr>
        <p:blipFill>
          <a:blip r:embed="rId1"/>
          <a:stretch>
            <a:fillRect/>
          </a:stretch>
        </p:blipFill>
        <p:spPr>
          <a:xfrm>
            <a:off x="1053465" y="3995420"/>
            <a:ext cx="5572125" cy="1162050"/>
          </a:xfrm>
          <a:prstGeom prst="rect">
            <a:avLst/>
          </a:prstGeom>
        </p:spPr>
      </p:pic>
      <p:pic>
        <p:nvPicPr>
          <p:cNvPr id="5" name="图片 4" descr="4"/>
          <p:cNvPicPr>
            <a:picLocks noChangeAspect="1"/>
          </p:cNvPicPr>
          <p:nvPr/>
        </p:nvPicPr>
        <p:blipFill>
          <a:blip r:embed="rId2"/>
          <a:stretch>
            <a:fillRect/>
          </a:stretch>
        </p:blipFill>
        <p:spPr>
          <a:xfrm>
            <a:off x="6285865" y="1250950"/>
            <a:ext cx="5617845" cy="2543175"/>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en-US" dirty="0">
                <a:solidFill>
                  <a:srgbClr val="063693"/>
                </a:solidFill>
                <a:latin typeface="+mj-lt"/>
                <a:ea typeface="+mj-lt"/>
                <a:cs typeface="+mn-ea"/>
                <a:sym typeface="+mn-lt"/>
              </a:rPr>
              <a:t>hda-verb</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236918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Set Processing Coefficient</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dirty="0">
                <a:solidFill>
                  <a:srgbClr val="063693"/>
                </a:solidFill>
                <a:effectLst/>
                <a:latin typeface="微软雅黑" panose="020B0503020204020204" charset="-122"/>
                <a:ea typeface="微软雅黑" panose="020B0503020204020204" charset="-122"/>
                <a:cs typeface="+mn-ea"/>
              </a:rPr>
              <a:t>先设置</a:t>
            </a:r>
            <a:r>
              <a:rPr lang="en-US" altLang="zh-CN" dirty="0">
                <a:solidFill>
                  <a:srgbClr val="063693"/>
                </a:solidFill>
                <a:effectLst/>
                <a:latin typeface="微软雅黑" panose="020B0503020204020204" charset="-122"/>
                <a:ea typeface="微软雅黑" panose="020B0503020204020204" charset="-122"/>
                <a:cs typeface="+mn-ea"/>
              </a:rPr>
              <a:t>coeff</a:t>
            </a:r>
            <a:r>
              <a:rPr lang="en-US" altLang="en-US" dirty="0">
                <a:solidFill>
                  <a:srgbClr val="063693"/>
                </a:solidFill>
                <a:effectLst/>
                <a:latin typeface="微软雅黑" panose="020B0503020204020204" charset="-122"/>
                <a:ea typeface="微软雅黑" panose="020B0503020204020204" charset="-122"/>
                <a:cs typeface="+mn-ea"/>
              </a:rPr>
              <a:t> index</a:t>
            </a:r>
            <a:r>
              <a:rPr lang="zh-CN" altLang="en-US" dirty="0">
                <a:solidFill>
                  <a:srgbClr val="063693"/>
                </a:solidFill>
                <a:effectLst/>
                <a:latin typeface="微软雅黑" panose="020B0503020204020204" charset="-122"/>
                <a:ea typeface="微软雅黑" panose="020B0503020204020204" charset="-122"/>
                <a:cs typeface="+mn-ea"/>
              </a:rPr>
              <a:t>，</a:t>
            </a:r>
            <a:r>
              <a:rPr lang="en-US" altLang="zh-CN" dirty="0">
                <a:solidFill>
                  <a:srgbClr val="063693"/>
                </a:solidFill>
                <a:effectLst/>
                <a:latin typeface="微软雅黑" panose="020B0503020204020204" charset="-122"/>
                <a:ea typeface="微软雅黑" panose="020B0503020204020204" charset="-122"/>
                <a:cs typeface="+mn-ea"/>
              </a:rPr>
              <a:t>verb </a:t>
            </a:r>
            <a:r>
              <a:rPr lang="en-US" altLang="en-US" dirty="0">
                <a:solidFill>
                  <a:srgbClr val="063693"/>
                </a:solidFill>
                <a:effectLst/>
                <a:latin typeface="微软雅黑" panose="020B0503020204020204" charset="-122"/>
                <a:ea typeface="微软雅黑" panose="020B0503020204020204" charset="-122"/>
                <a:cs typeface="+mn-ea"/>
              </a:rPr>
              <a:t>0x500</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     </a:t>
            </a:r>
            <a:r>
              <a:rPr lang="zh-CN" altLang="en-US" dirty="0">
                <a:solidFill>
                  <a:srgbClr val="063693"/>
                </a:solidFill>
                <a:effectLst/>
                <a:ea typeface="+mn-lt"/>
                <a:cs typeface="+mn-lt"/>
                <a:sym typeface="+mn-ea"/>
              </a:rPr>
              <a:t>hda-verb /dev/snd/hwC0D0 0x20 0x500 </a:t>
            </a:r>
            <a:r>
              <a:rPr lang="en-US" altLang="zh-CN" dirty="0">
                <a:solidFill>
                  <a:srgbClr val="063693"/>
                </a:solidFill>
                <a:effectLst/>
                <a:ea typeface="+mn-lt"/>
                <a:cs typeface="+mn-lt"/>
                <a:sym typeface="+mn-ea"/>
              </a:rPr>
              <a:t>[parm]</a:t>
            </a:r>
            <a:endParaRPr lang="en-US" altLang="en-US" dirty="0">
              <a:solidFill>
                <a:srgbClr val="063693"/>
              </a:solidFill>
              <a:effectLst/>
              <a:latin typeface="微软雅黑" panose="020B0503020204020204" charset="-122"/>
              <a:ea typeface="微软雅黑" panose="020B0503020204020204" charset="-122"/>
              <a:cs typeface="+mn-ea"/>
            </a:endParaRPr>
          </a:p>
          <a:p>
            <a:pPr marL="285750" indent="-285750" algn="l">
              <a:lnSpc>
                <a:spcPct val="130000"/>
              </a:lnSpc>
              <a:buClrTx/>
              <a:buSzTx/>
              <a:buFont typeface="Arial" panose="02080604020202020204" pitchFamily="34" charset="0"/>
              <a:buChar char="•"/>
            </a:pPr>
            <a:r>
              <a:rPr lang="zh-CN" altLang="en-US" dirty="0">
                <a:solidFill>
                  <a:srgbClr val="063693"/>
                </a:solidFill>
                <a:effectLst/>
                <a:latin typeface="微软雅黑" panose="020B0503020204020204" charset="-122"/>
                <a:ea typeface="微软雅黑" panose="020B0503020204020204" charset="-122"/>
                <a:cs typeface="+mn-ea"/>
              </a:rPr>
              <a:t>再读取</a:t>
            </a:r>
            <a:r>
              <a:rPr lang="en-US" altLang="zh-CN" dirty="0">
                <a:solidFill>
                  <a:srgbClr val="063693"/>
                </a:solidFill>
                <a:effectLst/>
                <a:latin typeface="微软雅黑" panose="020B0503020204020204" charset="-122"/>
                <a:ea typeface="微软雅黑" panose="020B0503020204020204" charset="-122"/>
                <a:cs typeface="+mn-ea"/>
              </a:rPr>
              <a:t>coeff</a:t>
            </a:r>
            <a:r>
              <a:rPr lang="zh-CN" altLang="en-US" dirty="0">
                <a:solidFill>
                  <a:srgbClr val="063693"/>
                </a:solidFill>
                <a:effectLst/>
                <a:latin typeface="微软雅黑" panose="020B0503020204020204" charset="-122"/>
                <a:ea typeface="微软雅黑" panose="020B0503020204020204" charset="-122"/>
                <a:cs typeface="+mn-ea"/>
              </a:rPr>
              <a:t>寄存器值，</a:t>
            </a:r>
            <a:r>
              <a:rPr lang="en-US" altLang="zh-CN" dirty="0">
                <a:solidFill>
                  <a:srgbClr val="063693"/>
                </a:solidFill>
                <a:effectLst/>
                <a:latin typeface="微软雅黑" panose="020B0503020204020204" charset="-122"/>
                <a:ea typeface="微软雅黑" panose="020B0503020204020204" charset="-122"/>
                <a:cs typeface="+mn-ea"/>
              </a:rPr>
              <a:t>verb 0x400</a:t>
            </a:r>
            <a:endParaRPr lang="en-US" altLang="zh-CN"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en-US" dirty="0">
                <a:solidFill>
                  <a:srgbClr val="063693"/>
                </a:solidFill>
                <a:effectLst/>
                <a:latin typeface="微软雅黑" panose="020B0503020204020204" charset="-122"/>
                <a:ea typeface="微软雅黑" panose="020B0503020204020204" charset="-122"/>
                <a:cs typeface="+mn-ea"/>
              </a:rPr>
              <a:t>     hda-verb /dev/snd/hwC0D0 0x20 0xc00 0x00</a:t>
            </a:r>
            <a:endParaRPr lang="en-US" altLang="en-US" dirty="0">
              <a:solidFill>
                <a:srgbClr val="063693"/>
              </a:solidFill>
              <a:effectLst/>
              <a:latin typeface="微软雅黑" panose="020B0503020204020204" charset="-122"/>
              <a:ea typeface="微软雅黑" panose="020B0503020204020204" charset="-122"/>
              <a:cs typeface="+mn-ea"/>
            </a:endParaRPr>
          </a:p>
        </p:txBody>
      </p:sp>
      <p:pic>
        <p:nvPicPr>
          <p:cNvPr id="2" name="图片 1" descr="5"/>
          <p:cNvPicPr>
            <a:picLocks noChangeAspect="1"/>
          </p:cNvPicPr>
          <p:nvPr/>
        </p:nvPicPr>
        <p:blipFill>
          <a:blip r:embed="rId1"/>
          <a:stretch>
            <a:fillRect/>
          </a:stretch>
        </p:blipFill>
        <p:spPr>
          <a:xfrm>
            <a:off x="1070610" y="3547745"/>
            <a:ext cx="5086985" cy="2811780"/>
          </a:xfrm>
          <a:prstGeom prst="rect">
            <a:avLst/>
          </a:prstGeom>
        </p:spPr>
      </p:pic>
      <p:pic>
        <p:nvPicPr>
          <p:cNvPr id="6" name="图片 5" descr="6"/>
          <p:cNvPicPr>
            <a:picLocks noChangeAspect="1"/>
          </p:cNvPicPr>
          <p:nvPr/>
        </p:nvPicPr>
        <p:blipFill>
          <a:blip r:embed="rId2"/>
          <a:stretch>
            <a:fillRect/>
          </a:stretch>
        </p:blipFill>
        <p:spPr>
          <a:xfrm>
            <a:off x="6157595" y="1588135"/>
            <a:ext cx="5691505" cy="169545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14339"/>
          <p:cNvSpPr txBox="1"/>
          <p:nvPr/>
        </p:nvSpPr>
        <p:spPr>
          <a:xfrm>
            <a:off x="569704" y="2364423"/>
            <a:ext cx="6927057" cy="2435860"/>
          </a:xfrm>
          <a:prstGeom prst="rect">
            <a:avLst/>
          </a:prstGeom>
          <a:noFill/>
          <a:ln w="12700">
            <a:noFill/>
          </a:ln>
        </p:spPr>
        <p:txBody>
          <a:bodyPr wrap="square" lIns="25400" tIns="25400" rIns="25400" bIns="25400" anchor="ctr" anchorCtr="0">
            <a:spAutoFit/>
            <a:scene3d>
              <a:camera prst="orthographicFront"/>
              <a:lightRig rig="soft" dir="t">
                <a:rot lat="0" lon="0" rev="15600000"/>
              </a:lightRig>
            </a:scene3d>
            <a:sp3d extrusionH="57150" prstMaterial="softEdge">
              <a:bevelT w="25400" h="38100"/>
            </a:sp3d>
          </a:bodyPr>
          <a:lstStyle/>
          <a:p>
            <a:pPr fontAlgn="auto" hangingPunct="0">
              <a:spcBef>
                <a:spcPts val="1200"/>
              </a:spcBef>
              <a:spcAft>
                <a:spcPts val="1200"/>
              </a:spcAft>
            </a:pPr>
            <a:r>
              <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rPr>
              <a:t>因理想而出生</a:t>
            </a:r>
            <a:endPar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fontAlgn="auto" hangingPunct="0">
              <a:spcBef>
                <a:spcPts val="1800"/>
              </a:spcBef>
              <a:spcAft>
                <a:spcPts val="1800"/>
              </a:spcAft>
            </a:pPr>
            <a:r>
              <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rPr>
              <a:t>为责任而成长</a:t>
            </a:r>
            <a:endParaRPr lang="zh-CN" altLang="en-US" sz="6500" b="1">
              <a:solidFill>
                <a:srgbClr val="003296"/>
              </a:solidFill>
              <a:effectLs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9"/>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aplay</a:t>
            </a:r>
            <a:endParaRPr lang="en-US" altLang="zh-CN" dirty="0">
              <a:solidFill>
                <a:srgbClr val="063693"/>
              </a:solidFill>
              <a:latin typeface="+mj-lt"/>
              <a:ea typeface="+mj-lt"/>
              <a:cs typeface="+mn-ea"/>
              <a:sym typeface="+mn-lt"/>
            </a:endParaRPr>
          </a:p>
        </p:txBody>
      </p:sp>
      <p:sp>
        <p:nvSpPr>
          <p:cNvPr id="3" name="文本框 2"/>
          <p:cNvSpPr txBox="1"/>
          <p:nvPr/>
        </p:nvSpPr>
        <p:spPr>
          <a:xfrm>
            <a:off x="647065" y="1250950"/>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aplay -L </a:t>
            </a:r>
            <a:r>
              <a:rPr lang="zh-CN" altLang="en-US" dirty="0">
                <a:solidFill>
                  <a:srgbClr val="063693"/>
                </a:solidFill>
                <a:effectLst/>
                <a:latin typeface="微软雅黑" panose="020B0503020204020204" charset="-122"/>
                <a:ea typeface="微软雅黑" panose="020B0503020204020204" charset="-122"/>
                <a:cs typeface="+mn-ea"/>
              </a:rPr>
              <a:t>列出可以用于音频输出的</a:t>
            </a:r>
            <a:r>
              <a:rPr lang="en-US" altLang="zh-CN" dirty="0">
                <a:solidFill>
                  <a:srgbClr val="063693"/>
                </a:solidFill>
                <a:effectLst/>
                <a:latin typeface="微软雅黑" panose="020B0503020204020204" charset="-122"/>
                <a:ea typeface="微软雅黑" panose="020B0503020204020204" charset="-122"/>
                <a:cs typeface="+mn-ea"/>
              </a:rPr>
              <a:t>PCM</a:t>
            </a:r>
            <a:r>
              <a:rPr lang="zh-CN" altLang="en-US" dirty="0">
                <a:solidFill>
                  <a:srgbClr val="063693"/>
                </a:solidFill>
                <a:effectLst/>
                <a:latin typeface="微软雅黑" panose="020B0503020204020204" charset="-122"/>
                <a:ea typeface="微软雅黑" panose="020B0503020204020204" charset="-122"/>
                <a:cs typeface="+mn-ea"/>
              </a:rPr>
              <a:t>设备</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5" name="图片 4" descr="3"/>
          <p:cNvPicPr>
            <a:picLocks noChangeAspect="1"/>
          </p:cNvPicPr>
          <p:nvPr/>
        </p:nvPicPr>
        <p:blipFill>
          <a:blip r:embed="rId1"/>
          <a:stretch>
            <a:fillRect/>
          </a:stretch>
        </p:blipFill>
        <p:spPr>
          <a:xfrm>
            <a:off x="719455" y="1701800"/>
            <a:ext cx="8077200" cy="458724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aplay</a:t>
            </a:r>
            <a:endParaRPr lang="en-US" altLang="zh-CN" dirty="0">
              <a:solidFill>
                <a:srgbClr val="063693"/>
              </a:solidFill>
              <a:latin typeface="+mj-lt"/>
              <a:ea typeface="+mj-lt"/>
              <a:cs typeface="+mn-ea"/>
              <a:sym typeface="+mn-lt"/>
            </a:endParaRPr>
          </a:p>
        </p:txBody>
      </p:sp>
      <p:sp>
        <p:nvSpPr>
          <p:cNvPr id="3" name="文本框 2"/>
          <p:cNvSpPr txBox="1"/>
          <p:nvPr/>
        </p:nvSpPr>
        <p:spPr>
          <a:xfrm>
            <a:off x="647065" y="1250950"/>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aplay -L </a:t>
            </a:r>
            <a:r>
              <a:rPr lang="zh-CN" altLang="en-US" dirty="0">
                <a:solidFill>
                  <a:srgbClr val="063693"/>
                </a:solidFill>
                <a:effectLst/>
                <a:latin typeface="微软雅黑" panose="020B0503020204020204" charset="-122"/>
                <a:ea typeface="微软雅黑" panose="020B0503020204020204" charset="-122"/>
                <a:cs typeface="+mn-ea"/>
              </a:rPr>
              <a:t>列出可以用于音频输出的</a:t>
            </a:r>
            <a:r>
              <a:rPr lang="en-US" altLang="zh-CN" dirty="0">
                <a:solidFill>
                  <a:srgbClr val="063693"/>
                </a:solidFill>
                <a:effectLst/>
                <a:latin typeface="微软雅黑" panose="020B0503020204020204" charset="-122"/>
                <a:ea typeface="微软雅黑" panose="020B0503020204020204" charset="-122"/>
                <a:cs typeface="+mn-ea"/>
              </a:rPr>
              <a:t>PCM</a:t>
            </a:r>
            <a:r>
              <a:rPr lang="zh-CN" altLang="en-US" dirty="0">
                <a:solidFill>
                  <a:srgbClr val="063693"/>
                </a:solidFill>
                <a:effectLst/>
                <a:latin typeface="微软雅黑" panose="020B0503020204020204" charset="-122"/>
                <a:ea typeface="微软雅黑" panose="020B0503020204020204" charset="-122"/>
                <a:cs typeface="+mn-ea"/>
              </a:rPr>
              <a:t>设备</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2" name="图片 1" descr="4"/>
          <p:cNvPicPr>
            <a:picLocks noChangeAspect="1"/>
          </p:cNvPicPr>
          <p:nvPr/>
        </p:nvPicPr>
        <p:blipFill>
          <a:blip r:embed="rId1"/>
          <a:stretch>
            <a:fillRect/>
          </a:stretch>
        </p:blipFill>
        <p:spPr>
          <a:xfrm>
            <a:off x="744220" y="2122805"/>
            <a:ext cx="6248400" cy="286702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aplay</a:t>
            </a:r>
            <a:endParaRPr lang="en-US" altLang="zh-CN" dirty="0">
              <a:solidFill>
                <a:srgbClr val="063693"/>
              </a:solidFill>
              <a:latin typeface="+mj-lt"/>
              <a:ea typeface="+mj-lt"/>
              <a:cs typeface="+mn-ea"/>
              <a:sym typeface="+mn-lt"/>
            </a:endParaRPr>
          </a:p>
        </p:txBody>
      </p:sp>
      <p:sp>
        <p:nvSpPr>
          <p:cNvPr id="3" name="文本框 2"/>
          <p:cNvSpPr txBox="1"/>
          <p:nvPr/>
        </p:nvSpPr>
        <p:spPr>
          <a:xfrm>
            <a:off x="647065" y="1250950"/>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aplay -L </a:t>
            </a:r>
            <a:r>
              <a:rPr lang="zh-CN" altLang="en-US" dirty="0">
                <a:solidFill>
                  <a:srgbClr val="063693"/>
                </a:solidFill>
                <a:effectLst/>
                <a:latin typeface="微软雅黑" panose="020B0503020204020204" charset="-122"/>
                <a:ea typeface="微软雅黑" panose="020B0503020204020204" charset="-122"/>
                <a:cs typeface="+mn-ea"/>
              </a:rPr>
              <a:t>列出可以用于音频输出的</a:t>
            </a:r>
            <a:r>
              <a:rPr lang="en-US" altLang="zh-CN" dirty="0">
                <a:solidFill>
                  <a:srgbClr val="063693"/>
                </a:solidFill>
                <a:effectLst/>
                <a:latin typeface="微软雅黑" panose="020B0503020204020204" charset="-122"/>
                <a:ea typeface="微软雅黑" panose="020B0503020204020204" charset="-122"/>
                <a:cs typeface="+mn-ea"/>
              </a:rPr>
              <a:t>PCM</a:t>
            </a:r>
            <a:r>
              <a:rPr lang="zh-CN" altLang="en-US" dirty="0">
                <a:solidFill>
                  <a:srgbClr val="063693"/>
                </a:solidFill>
                <a:effectLst/>
                <a:latin typeface="微软雅黑" panose="020B0503020204020204" charset="-122"/>
                <a:ea typeface="微软雅黑" panose="020B0503020204020204" charset="-122"/>
                <a:cs typeface="+mn-ea"/>
              </a:rPr>
              <a:t>设备</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5"/>
          <p:cNvPicPr>
            <a:picLocks noChangeAspect="1"/>
          </p:cNvPicPr>
          <p:nvPr/>
        </p:nvPicPr>
        <p:blipFill>
          <a:blip r:embed="rId1"/>
          <a:stretch>
            <a:fillRect/>
          </a:stretch>
        </p:blipFill>
        <p:spPr>
          <a:xfrm>
            <a:off x="772795" y="2148840"/>
            <a:ext cx="6134100" cy="3457575"/>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aplay</a:t>
            </a:r>
            <a:endParaRPr lang="en-US" altLang="zh-CN" dirty="0">
              <a:solidFill>
                <a:srgbClr val="063693"/>
              </a:solidFill>
              <a:latin typeface="+mj-lt"/>
              <a:ea typeface="+mj-lt"/>
              <a:cs typeface="+mn-ea"/>
              <a:sym typeface="+mn-lt"/>
            </a:endParaRPr>
          </a:p>
        </p:txBody>
      </p:sp>
      <p:sp>
        <p:nvSpPr>
          <p:cNvPr id="3" name="文本框 2"/>
          <p:cNvSpPr txBox="1"/>
          <p:nvPr/>
        </p:nvSpPr>
        <p:spPr>
          <a:xfrm>
            <a:off x="647065" y="1250950"/>
            <a:ext cx="9421495" cy="4407535"/>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aplay</a:t>
            </a:r>
            <a:r>
              <a:rPr lang="en-US" altLang="en-US" dirty="0">
                <a:solidFill>
                  <a:srgbClr val="063693"/>
                </a:solidFill>
                <a:effectLst/>
                <a:latin typeface="微软雅黑" panose="020B0503020204020204" charset="-122"/>
                <a:ea typeface="微软雅黑" panose="020B0503020204020204" charset="-122"/>
                <a:cs typeface="+mn-ea"/>
              </a:rPr>
              <a:t> -D default test.wav</a:t>
            </a:r>
            <a:endParaRPr lang="en-US"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sym typeface="+mn-ea"/>
              </a:rPr>
              <a:t>aplay</a:t>
            </a:r>
            <a:r>
              <a:rPr lang="en-US" altLang="en-US" dirty="0">
                <a:solidFill>
                  <a:srgbClr val="063693"/>
                </a:solidFill>
                <a:effectLst/>
                <a:latin typeface="微软雅黑" panose="020B0503020204020204" charset="-122"/>
                <a:ea typeface="微软雅黑" panose="020B0503020204020204" charset="-122"/>
                <a:cs typeface="+mn-ea"/>
                <a:sym typeface="+mn-ea"/>
              </a:rPr>
              <a:t> -D pulse test.wav</a:t>
            </a:r>
            <a:endParaRPr lang="en-US"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sym typeface="+mn-ea"/>
              </a:rPr>
              <a:t>aplay</a:t>
            </a:r>
            <a:r>
              <a:rPr lang="en-US" altLang="en-US" dirty="0">
                <a:solidFill>
                  <a:srgbClr val="063693"/>
                </a:solidFill>
                <a:effectLst/>
                <a:latin typeface="微软雅黑" panose="020B0503020204020204" charset="-122"/>
                <a:ea typeface="微软雅黑" panose="020B0503020204020204" charset="-122"/>
                <a:cs typeface="+mn-ea"/>
                <a:sym typeface="+mn-ea"/>
              </a:rPr>
              <a:t> -D sysdefault:CARD=PCH test.wav</a:t>
            </a:r>
            <a:endParaRPr lang="en-US"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sym typeface="+mn-ea"/>
              </a:rPr>
              <a:t>aplay</a:t>
            </a:r>
            <a:r>
              <a:rPr lang="en-US" altLang="en-US" dirty="0">
                <a:solidFill>
                  <a:srgbClr val="063693"/>
                </a:solidFill>
                <a:effectLst/>
                <a:latin typeface="微软雅黑" panose="020B0503020204020204" charset="-122"/>
                <a:ea typeface="微软雅黑" panose="020B0503020204020204" charset="-122"/>
                <a:cs typeface="+mn-ea"/>
                <a:sym typeface="+mn-ea"/>
              </a:rPr>
              <a:t> -D hw:CARD=PCH,DEV=0 test.wav</a:t>
            </a:r>
            <a:endParaRPr lang="en-US"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sym typeface="+mn-ea"/>
              </a:rPr>
              <a:t>aplay</a:t>
            </a:r>
            <a:r>
              <a:rPr lang="en-US" altLang="en-US" dirty="0">
                <a:solidFill>
                  <a:srgbClr val="063693"/>
                </a:solidFill>
                <a:effectLst/>
                <a:latin typeface="微软雅黑" panose="020B0503020204020204" charset="-122"/>
                <a:ea typeface="微软雅黑" panose="020B0503020204020204" charset="-122"/>
                <a:cs typeface="+mn-ea"/>
                <a:sym typeface="+mn-ea"/>
              </a:rPr>
              <a:t> -D plughw:CARD=PCH,DEV=0 test.wav</a:t>
            </a:r>
            <a:endParaRPr lang="en-US"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endParaRPr lang="en-US" altLang="en-US" dirty="0">
              <a:solidFill>
                <a:srgbClr val="063693"/>
              </a:solidFill>
              <a:effectLst/>
              <a:latin typeface="微软雅黑" panose="020B0503020204020204" charset="-122"/>
              <a:ea typeface="微软雅黑" panose="020B0503020204020204" charset="-122"/>
              <a:cs typeface="+mn-ea"/>
              <a:sym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注意：</a:t>
            </a:r>
            <a:r>
              <a:rPr lang="en-US" altLang="zh-CN" dirty="0">
                <a:solidFill>
                  <a:srgbClr val="063693"/>
                </a:solidFill>
                <a:effectLst/>
                <a:latin typeface="微软雅黑" panose="020B0503020204020204" charset="-122"/>
                <a:ea typeface="微软雅黑" panose="020B0503020204020204" charset="-122"/>
                <a:cs typeface="+mn-ea"/>
              </a:rPr>
              <a:t>default</a:t>
            </a:r>
            <a:r>
              <a:rPr lang="zh-CN" altLang="en-US" dirty="0">
                <a:solidFill>
                  <a:srgbClr val="063693"/>
                </a:solidFill>
                <a:effectLst/>
                <a:latin typeface="微软雅黑" panose="020B0503020204020204" charset="-122"/>
                <a:ea typeface="微软雅黑" panose="020B0503020204020204" charset="-122"/>
                <a:cs typeface="+mn-ea"/>
              </a:rPr>
              <a:t>与</a:t>
            </a:r>
            <a:r>
              <a:rPr lang="en-US" altLang="zh-CN" dirty="0">
                <a:solidFill>
                  <a:srgbClr val="063693"/>
                </a:solidFill>
                <a:effectLst/>
                <a:latin typeface="微软雅黑" panose="020B0503020204020204" charset="-122"/>
                <a:ea typeface="微软雅黑" panose="020B0503020204020204" charset="-122"/>
                <a:cs typeface="+mn-ea"/>
              </a:rPr>
              <a:t>pulse</a:t>
            </a:r>
            <a:r>
              <a:rPr lang="zh-CN" altLang="en-US" dirty="0">
                <a:solidFill>
                  <a:srgbClr val="063693"/>
                </a:solidFill>
                <a:effectLst/>
                <a:latin typeface="微软雅黑" panose="020B0503020204020204" charset="-122"/>
                <a:ea typeface="微软雅黑" panose="020B0503020204020204" charset="-122"/>
                <a:cs typeface="+mn-ea"/>
              </a:rPr>
              <a:t>受到控制中心</a:t>
            </a:r>
            <a:r>
              <a:rPr lang="en-US" altLang="zh-CN" dirty="0">
                <a:solidFill>
                  <a:srgbClr val="063693"/>
                </a:solidFill>
                <a:effectLst/>
                <a:latin typeface="微软雅黑" panose="020B0503020204020204" charset="-122"/>
                <a:ea typeface="微软雅黑" panose="020B0503020204020204" charset="-122"/>
                <a:cs typeface="+mn-ea"/>
              </a:rPr>
              <a:t>-&gt;</a:t>
            </a:r>
            <a:r>
              <a:rPr lang="zh-CN" altLang="en-US" dirty="0">
                <a:solidFill>
                  <a:srgbClr val="063693"/>
                </a:solidFill>
                <a:effectLst/>
                <a:latin typeface="微软雅黑" panose="020B0503020204020204" charset="-122"/>
                <a:ea typeface="微软雅黑" panose="020B0503020204020204" charset="-122"/>
                <a:cs typeface="+mn-ea"/>
              </a:rPr>
              <a:t>声音</a:t>
            </a:r>
            <a:r>
              <a:rPr lang="en-US" altLang="zh-CN" dirty="0">
                <a:solidFill>
                  <a:srgbClr val="063693"/>
                </a:solidFill>
                <a:effectLst/>
                <a:latin typeface="微软雅黑" panose="020B0503020204020204" charset="-122"/>
                <a:ea typeface="微软雅黑" panose="020B0503020204020204" charset="-122"/>
                <a:cs typeface="+mn-ea"/>
              </a:rPr>
              <a:t>-&gt;</a:t>
            </a:r>
            <a:r>
              <a:rPr lang="zh-CN" altLang="en-US" dirty="0">
                <a:solidFill>
                  <a:srgbClr val="063693"/>
                </a:solidFill>
                <a:effectLst/>
                <a:latin typeface="微软雅黑" panose="020B0503020204020204" charset="-122"/>
                <a:ea typeface="微软雅黑" panose="020B0503020204020204" charset="-122"/>
                <a:cs typeface="+mn-ea"/>
              </a:rPr>
              <a:t>输出设备选择的影响。</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如果</a:t>
            </a:r>
            <a:r>
              <a:rPr lang="en-US" altLang="zh-CN" dirty="0">
                <a:solidFill>
                  <a:srgbClr val="063693"/>
                </a:solidFill>
                <a:effectLst/>
                <a:latin typeface="微软雅黑" panose="020B0503020204020204" charset="-122"/>
                <a:ea typeface="微软雅黑" panose="020B0503020204020204" charset="-122"/>
                <a:cs typeface="+mn-ea"/>
              </a:rPr>
              <a:t>aplay</a:t>
            </a:r>
            <a:r>
              <a:rPr lang="zh-CN" altLang="en-US" dirty="0">
                <a:solidFill>
                  <a:srgbClr val="063693"/>
                </a:solidFill>
                <a:effectLst/>
                <a:latin typeface="微软雅黑" panose="020B0503020204020204" charset="-122"/>
                <a:ea typeface="微软雅黑" panose="020B0503020204020204" charset="-122"/>
                <a:cs typeface="+mn-ea"/>
              </a:rPr>
              <a:t>测试有声音，说明驱动正常。</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如果</a:t>
            </a:r>
            <a:r>
              <a:rPr lang="en-US" altLang="zh-CN" dirty="0">
                <a:solidFill>
                  <a:srgbClr val="063693"/>
                </a:solidFill>
                <a:effectLst/>
                <a:latin typeface="微软雅黑" panose="020B0503020204020204" charset="-122"/>
                <a:ea typeface="微软雅黑" panose="020B0503020204020204" charset="-122"/>
                <a:cs typeface="+mn-ea"/>
              </a:rPr>
              <a:t>aplay</a:t>
            </a:r>
            <a:r>
              <a:rPr lang="zh-CN" altLang="en-US" dirty="0">
                <a:solidFill>
                  <a:srgbClr val="063693"/>
                </a:solidFill>
                <a:effectLst/>
                <a:latin typeface="微软雅黑" panose="020B0503020204020204" charset="-122"/>
                <a:ea typeface="微软雅黑" panose="020B0503020204020204" charset="-122"/>
                <a:cs typeface="+mn-ea"/>
              </a:rPr>
              <a:t>测试正常，</a:t>
            </a:r>
            <a:r>
              <a:rPr lang="en-US" altLang="zh-CN" dirty="0">
                <a:solidFill>
                  <a:srgbClr val="063693"/>
                </a:solidFill>
                <a:effectLst/>
                <a:latin typeface="微软雅黑" panose="020B0503020204020204" charset="-122"/>
                <a:ea typeface="微软雅黑" panose="020B0503020204020204" charset="-122"/>
                <a:cs typeface="+mn-ea"/>
              </a:rPr>
              <a:t>deepin-music</a:t>
            </a:r>
            <a:r>
              <a:rPr lang="zh-CN" altLang="en-US" dirty="0">
                <a:solidFill>
                  <a:srgbClr val="063693"/>
                </a:solidFill>
                <a:effectLst/>
                <a:latin typeface="微软雅黑" panose="020B0503020204020204" charset="-122"/>
                <a:ea typeface="微软雅黑" panose="020B0503020204020204" charset="-122"/>
                <a:cs typeface="+mn-ea"/>
              </a:rPr>
              <a:t>播放没有声音，则是</a:t>
            </a:r>
            <a:r>
              <a:rPr lang="en-US" altLang="zh-CN" dirty="0">
                <a:solidFill>
                  <a:srgbClr val="063693"/>
                </a:solidFill>
                <a:effectLst/>
                <a:latin typeface="微软雅黑" panose="020B0503020204020204" charset="-122"/>
                <a:ea typeface="微软雅黑" panose="020B0503020204020204" charset="-122"/>
                <a:cs typeface="+mn-ea"/>
              </a:rPr>
              <a:t>pulseaudio</a:t>
            </a:r>
            <a:r>
              <a:rPr lang="zh-CN" altLang="en-US" dirty="0">
                <a:solidFill>
                  <a:srgbClr val="063693"/>
                </a:solidFill>
                <a:effectLst/>
                <a:latin typeface="微软雅黑" panose="020B0503020204020204" charset="-122"/>
                <a:ea typeface="微软雅黑" panose="020B0503020204020204" charset="-122"/>
                <a:cs typeface="+mn-ea"/>
              </a:rPr>
              <a:t>音频</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r>
              <a:rPr lang="zh-CN" altLang="en-US" dirty="0">
                <a:solidFill>
                  <a:srgbClr val="063693"/>
                </a:solidFill>
                <a:effectLst/>
                <a:latin typeface="微软雅黑" panose="020B0503020204020204" charset="-122"/>
                <a:ea typeface="微软雅黑" panose="020B0503020204020204" charset="-122"/>
                <a:cs typeface="+mn-ea"/>
              </a:rPr>
              <a:t>通路配置有问题，当前使用的音频通路配置不正确，或者被</a:t>
            </a:r>
            <a:r>
              <a:rPr lang="en-US" altLang="zh-CN" dirty="0">
                <a:solidFill>
                  <a:srgbClr val="063693"/>
                </a:solidFill>
                <a:effectLst/>
                <a:latin typeface="微软雅黑" panose="020B0503020204020204" charset="-122"/>
                <a:ea typeface="微软雅黑" panose="020B0503020204020204" charset="-122"/>
                <a:cs typeface="+mn-ea"/>
              </a:rPr>
              <a:t>mute</a:t>
            </a:r>
            <a:r>
              <a:rPr lang="zh-CN" altLang="en-US" dirty="0">
                <a:solidFill>
                  <a:srgbClr val="063693"/>
                </a:solidFill>
                <a:effectLst/>
                <a:latin typeface="微软雅黑" panose="020B0503020204020204" charset="-122"/>
                <a:ea typeface="微软雅黑" panose="020B0503020204020204" charset="-122"/>
                <a:cs typeface="+mn-ea"/>
              </a:rPr>
              <a:t>掉了。</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record</a:t>
            </a:r>
            <a:endParaRPr lang="en-US" altLang="en-US" dirty="0">
              <a:solidFill>
                <a:srgbClr val="063693"/>
              </a:solidFill>
              <a:latin typeface="+mj-lt"/>
              <a:ea typeface="+mj-lt"/>
              <a:cs typeface="+mn-ea"/>
              <a:sym typeface="+mn-lt"/>
            </a:endParaRPr>
          </a:p>
        </p:txBody>
      </p:sp>
      <p:sp>
        <p:nvSpPr>
          <p:cNvPr id="3" name="文本框 2"/>
          <p:cNvSpPr txBox="1"/>
          <p:nvPr/>
        </p:nvSpPr>
        <p:spPr>
          <a:xfrm>
            <a:off x="656590" y="1250950"/>
            <a:ext cx="5436235" cy="164973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zh-CN" altLang="en-US" sz="2400" dirty="0">
                <a:solidFill>
                  <a:srgbClr val="063693"/>
                </a:solidFill>
                <a:effectLst/>
                <a:ea typeface="+mn-lt"/>
                <a:cs typeface="+mn-lt"/>
              </a:rPr>
              <a:t>音频输入</a:t>
            </a:r>
            <a:r>
              <a:rPr lang="en-US" altLang="zh-CN" sz="2400" dirty="0">
                <a:solidFill>
                  <a:srgbClr val="063693"/>
                </a:solidFill>
                <a:effectLst/>
                <a:ea typeface="+mn-lt"/>
                <a:cs typeface="+mn-lt"/>
              </a:rPr>
              <a:t>(</a:t>
            </a:r>
            <a:r>
              <a:rPr lang="en-US" altLang="en-US" sz="2400" dirty="0">
                <a:solidFill>
                  <a:srgbClr val="063693"/>
                </a:solidFill>
                <a:effectLst/>
                <a:ea typeface="+mn-lt"/>
                <a:cs typeface="+mn-lt"/>
              </a:rPr>
              <a:t>capture</a:t>
            </a:r>
            <a:r>
              <a:rPr lang="en-US" altLang="zh-CN" sz="2400" dirty="0">
                <a:solidFill>
                  <a:srgbClr val="063693"/>
                </a:solidFill>
                <a:effectLst/>
                <a:ea typeface="+mn-lt"/>
                <a:cs typeface="+mn-lt"/>
              </a:rPr>
              <a:t>)</a:t>
            </a:r>
            <a:endParaRPr lang="zh-CN" altLang="en-US" sz="2400" dirty="0">
              <a:solidFill>
                <a:srgbClr val="063693"/>
              </a:solidFill>
              <a:effectLst/>
              <a:ea typeface="+mn-lt"/>
              <a:cs typeface="+mn-lt"/>
            </a:endParaRPr>
          </a:p>
          <a:p>
            <a:pPr indent="0" algn="l">
              <a:lnSpc>
                <a:spcPct val="130000"/>
              </a:lnSpc>
              <a:buClrTx/>
              <a:buSzTx/>
              <a:buFont typeface="Arial" panose="02080604020202020204" pitchFamily="34" charset="0"/>
              <a:buNone/>
            </a:pPr>
            <a:endParaRPr lang="zh-CN" altLang="en-US" dirty="0">
              <a:solidFill>
                <a:srgbClr val="063693"/>
              </a:solidFill>
              <a:effectLst/>
              <a:ea typeface="+mn-lt"/>
              <a:cs typeface="+mn-lt"/>
            </a:endParaRPr>
          </a:p>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record</a:t>
            </a:r>
            <a:r>
              <a:rPr lang="en-US" altLang="zh-CN" dirty="0">
                <a:solidFill>
                  <a:srgbClr val="063693"/>
                </a:solidFill>
                <a:effectLst/>
                <a:latin typeface="微软雅黑" panose="020B0503020204020204" charset="-122"/>
                <a:ea typeface="微软雅黑" panose="020B0503020204020204" charset="-122"/>
                <a:cs typeface="+mn-ea"/>
              </a:rPr>
              <a:t> -l</a:t>
            </a:r>
            <a:r>
              <a:rPr lang="en-US" altLang="en-US" dirty="0">
                <a:solidFill>
                  <a:srgbClr val="063693"/>
                </a:solidFill>
                <a:effectLst/>
                <a:latin typeface="微软雅黑" panose="020B0503020204020204" charset="-122"/>
                <a:ea typeface="微软雅黑" panose="020B0503020204020204" charset="-122"/>
                <a:cs typeface="+mn-ea"/>
              </a:rPr>
              <a:t>  </a:t>
            </a:r>
            <a:r>
              <a:rPr lang="zh-CN" altLang="en-US" dirty="0">
                <a:solidFill>
                  <a:srgbClr val="063693"/>
                </a:solidFill>
                <a:effectLst/>
                <a:latin typeface="微软雅黑" panose="020B0503020204020204" charset="-122"/>
                <a:ea typeface="微软雅黑" panose="020B0503020204020204" charset="-122"/>
                <a:cs typeface="+mn-ea"/>
              </a:rPr>
              <a:t>列出可以用于音频输入的声卡</a:t>
            </a:r>
            <a:endParaRPr lang="zh-CN" altLang="en-US" dirty="0">
              <a:solidFill>
                <a:srgbClr val="063693"/>
              </a:solidFill>
              <a:effectLst/>
              <a:latin typeface="微软雅黑" panose="020B0503020204020204" charset="-122"/>
              <a:ea typeface="微软雅黑" panose="020B0503020204020204" charset="-122"/>
              <a:cs typeface="+mn-ea"/>
            </a:endParaRPr>
          </a:p>
          <a:p>
            <a:pPr indent="0" algn="l">
              <a:lnSpc>
                <a:spcPct val="130000"/>
              </a:lnSpc>
              <a:buClrTx/>
              <a:buSzTx/>
              <a:buFont typeface="Arial" panose="02080604020202020204" pitchFamily="34" charset="0"/>
              <a:buNone/>
            </a:pP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4" name="图片 3" descr="6"/>
          <p:cNvPicPr>
            <a:picLocks noChangeAspect="1"/>
          </p:cNvPicPr>
          <p:nvPr/>
        </p:nvPicPr>
        <p:blipFill>
          <a:blip r:embed="rId1"/>
          <a:stretch>
            <a:fillRect/>
          </a:stretch>
        </p:blipFill>
        <p:spPr>
          <a:xfrm>
            <a:off x="784860" y="2980055"/>
            <a:ext cx="7105650" cy="154305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nvPr>
        </p:nvSpPr>
        <p:spPr>
          <a:xfrm>
            <a:off x="464185" y="510540"/>
            <a:ext cx="7084695" cy="389890"/>
          </a:xfrm>
        </p:spPr>
        <p:txBody>
          <a:bodyPr/>
          <a:lstStyle/>
          <a:p>
            <a:r>
              <a:rPr lang="en-US" altLang="zh-CN" dirty="0">
                <a:solidFill>
                  <a:srgbClr val="063693"/>
                </a:solidFill>
                <a:latin typeface="+mj-lt"/>
                <a:ea typeface="+mj-lt"/>
                <a:cs typeface="+mn-ea"/>
                <a:sym typeface="+mn-lt"/>
              </a:rPr>
              <a:t>a</a:t>
            </a:r>
            <a:r>
              <a:rPr lang="en-US" altLang="en-US" dirty="0">
                <a:solidFill>
                  <a:srgbClr val="063693"/>
                </a:solidFill>
                <a:latin typeface="+mj-lt"/>
                <a:ea typeface="+mj-lt"/>
                <a:cs typeface="+mn-ea"/>
                <a:sym typeface="+mn-lt"/>
              </a:rPr>
              <a:t>record</a:t>
            </a:r>
            <a:endParaRPr lang="en-US" altLang="en-US" dirty="0">
              <a:solidFill>
                <a:srgbClr val="063693"/>
              </a:solidFill>
              <a:latin typeface="+mj-lt"/>
              <a:ea typeface="+mj-lt"/>
              <a:cs typeface="+mn-ea"/>
              <a:sym typeface="+mn-lt"/>
            </a:endParaRPr>
          </a:p>
        </p:txBody>
      </p:sp>
      <p:sp>
        <p:nvSpPr>
          <p:cNvPr id="3" name="文本框 2"/>
          <p:cNvSpPr txBox="1"/>
          <p:nvPr/>
        </p:nvSpPr>
        <p:spPr>
          <a:xfrm>
            <a:off x="647065" y="1250950"/>
            <a:ext cx="5436235" cy="450850"/>
          </a:xfrm>
          <a:prstGeom prst="rect">
            <a:avLst/>
          </a:prstGeom>
          <a:noFill/>
        </p:spPr>
        <p:txBody>
          <a:bodyPr wrap="square" rtlCol="0" anchor="t">
            <a:spAutoFit/>
          </a:bodyPr>
          <a:p>
            <a:pPr indent="0" algn="l">
              <a:lnSpc>
                <a:spcPct val="130000"/>
              </a:lnSpc>
              <a:buClrTx/>
              <a:buSzTx/>
              <a:buFont typeface="Arial" panose="02080604020202020204" pitchFamily="34" charset="0"/>
              <a:buNone/>
            </a:pPr>
            <a:r>
              <a:rPr lang="en-US" altLang="zh-CN" dirty="0">
                <a:solidFill>
                  <a:srgbClr val="063693"/>
                </a:solidFill>
                <a:effectLst/>
                <a:latin typeface="微软雅黑" panose="020B0503020204020204" charset="-122"/>
                <a:ea typeface="微软雅黑" panose="020B0503020204020204" charset="-122"/>
                <a:cs typeface="+mn-ea"/>
              </a:rPr>
              <a:t>a</a:t>
            </a:r>
            <a:r>
              <a:rPr lang="en-US" altLang="en-US" dirty="0">
                <a:solidFill>
                  <a:srgbClr val="063693"/>
                </a:solidFill>
                <a:effectLst/>
                <a:latin typeface="微软雅黑" panose="020B0503020204020204" charset="-122"/>
                <a:ea typeface="微软雅黑" panose="020B0503020204020204" charset="-122"/>
                <a:cs typeface="+mn-ea"/>
              </a:rPr>
              <a:t>record</a:t>
            </a:r>
            <a:r>
              <a:rPr lang="en-US" altLang="zh-CN" dirty="0">
                <a:solidFill>
                  <a:srgbClr val="063693"/>
                </a:solidFill>
                <a:effectLst/>
                <a:latin typeface="微软雅黑" panose="020B0503020204020204" charset="-122"/>
                <a:ea typeface="微软雅黑" panose="020B0503020204020204" charset="-122"/>
                <a:cs typeface="+mn-ea"/>
              </a:rPr>
              <a:t> -L </a:t>
            </a:r>
            <a:r>
              <a:rPr lang="zh-CN" altLang="en-US" dirty="0">
                <a:solidFill>
                  <a:srgbClr val="063693"/>
                </a:solidFill>
                <a:effectLst/>
                <a:latin typeface="微软雅黑" panose="020B0503020204020204" charset="-122"/>
                <a:ea typeface="微软雅黑" panose="020B0503020204020204" charset="-122"/>
                <a:cs typeface="+mn-ea"/>
              </a:rPr>
              <a:t>列出可以用于音频输入的</a:t>
            </a:r>
            <a:r>
              <a:rPr lang="en-US" altLang="zh-CN" dirty="0">
                <a:solidFill>
                  <a:srgbClr val="063693"/>
                </a:solidFill>
                <a:effectLst/>
                <a:latin typeface="微软雅黑" panose="020B0503020204020204" charset="-122"/>
                <a:ea typeface="微软雅黑" panose="020B0503020204020204" charset="-122"/>
                <a:cs typeface="+mn-ea"/>
              </a:rPr>
              <a:t>PCM</a:t>
            </a:r>
            <a:r>
              <a:rPr lang="zh-CN" altLang="en-US" dirty="0">
                <a:solidFill>
                  <a:srgbClr val="063693"/>
                </a:solidFill>
                <a:effectLst/>
                <a:latin typeface="微软雅黑" panose="020B0503020204020204" charset="-122"/>
                <a:ea typeface="微软雅黑" panose="020B0503020204020204" charset="-122"/>
                <a:cs typeface="+mn-ea"/>
              </a:rPr>
              <a:t>设备</a:t>
            </a:r>
            <a:endParaRPr lang="en-US" altLang="zh-CN" dirty="0">
              <a:solidFill>
                <a:srgbClr val="063693"/>
              </a:solidFill>
              <a:effectLst/>
              <a:latin typeface="微软雅黑" panose="020B0503020204020204" charset="-122"/>
              <a:ea typeface="微软雅黑" panose="020B0503020204020204" charset="-122"/>
              <a:cs typeface="+mn-ea"/>
            </a:endParaRPr>
          </a:p>
        </p:txBody>
      </p:sp>
      <p:pic>
        <p:nvPicPr>
          <p:cNvPr id="2" name="图片 1" descr="7"/>
          <p:cNvPicPr>
            <a:picLocks noChangeAspect="1"/>
          </p:cNvPicPr>
          <p:nvPr/>
        </p:nvPicPr>
        <p:blipFill>
          <a:blip r:embed="rId1"/>
          <a:stretch>
            <a:fillRect/>
          </a:stretch>
        </p:blipFill>
        <p:spPr>
          <a:xfrm>
            <a:off x="711200" y="1789430"/>
            <a:ext cx="6591300" cy="4361815"/>
          </a:xfrm>
          <a:prstGeom prst="rect">
            <a:avLst/>
          </a:prstGeom>
        </p:spPr>
      </p:pic>
    </p:spTree>
  </p:cSld>
  <p:clrMapOvr>
    <a:masterClrMapping/>
  </p:clrMapOvr>
  <p:transition/>
</p:sld>
</file>

<file path=ppt/theme/theme1.xml><?xml version="1.0" encoding="utf-8"?>
<a:theme xmlns:a="http://schemas.openxmlformats.org/drawingml/2006/main" name="Office 主题">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微软雅黑"/>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微软雅黑"/>
        <a:font script="Hebr" typeface="微软雅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微软雅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3344</Words>
  <Application>WPS 演示</Application>
  <PresentationFormat>宽屏</PresentationFormat>
  <Paragraphs>263</Paragraphs>
  <Slides>32</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Arial</vt:lpstr>
      <vt:lpstr>宋体</vt:lpstr>
      <vt:lpstr>Wingdings</vt:lpstr>
      <vt:lpstr>Noto Sans CJK SC Regular</vt:lpstr>
      <vt:lpstr>微软雅黑</vt:lpstr>
      <vt:lpstr>方正黑体_GBK</vt:lpstr>
      <vt:lpstr>Wingdings</vt:lpstr>
      <vt:lpstr>DejaVu Sans</vt:lpstr>
      <vt:lpstr>宋体</vt:lpstr>
      <vt:lpstr>Arial Unicode MS</vt:lpstr>
      <vt:lpstr>Office 主题</vt:lpstr>
      <vt:lpstr>音频调试工具介绍</vt:lpstr>
      <vt:lpstr>alsactl monitor</vt:lpstr>
      <vt:lpstr>aplay</vt:lpstr>
      <vt:lpstr>aplay</vt:lpstr>
      <vt:lpstr>aplay</vt:lpstr>
      <vt:lpstr>aplay</vt:lpstr>
      <vt:lpstr>aplay</vt:lpstr>
      <vt:lpstr>arecord</vt:lpstr>
      <vt:lpstr>arecord</vt:lpstr>
      <vt:lpstr>arecord</vt:lpstr>
      <vt:lpstr>arecord</vt:lpstr>
      <vt:lpstr>alsamixer</vt:lpstr>
      <vt:lpstr>amixer</vt:lpstr>
      <vt:lpstr>amixer</vt:lpstr>
      <vt:lpstr>amixer</vt:lpstr>
      <vt:lpstr>amixer</vt:lpstr>
      <vt:lpstr>amixer</vt:lpstr>
      <vt:lpstr>pacmd list-cards</vt:lpstr>
      <vt:lpstr>codecgraph</vt:lpstr>
      <vt:lpstr>codecgraph</vt:lpstr>
      <vt:lpstr>alsa-info</vt:lpstr>
      <vt:lpstr>hdajacksensetest</vt:lpstr>
      <vt:lpstr>hda-verb</vt:lpstr>
      <vt:lpstr>hda-verb</vt:lpstr>
      <vt:lpstr>hda-verb</vt:lpstr>
      <vt:lpstr>hda-verb</vt:lpstr>
      <vt:lpstr>hda-verb</vt:lpstr>
      <vt:lpstr>hda-verb</vt:lpstr>
      <vt:lpstr>hda-verb</vt:lpstr>
      <vt:lpstr>hda-verb</vt:lpstr>
      <vt:lpstr>hda-verb</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2022年度业务计划</dc:title>
  <dc:creator>统信软件</dc:creator>
  <cp:lastModifiedBy>hwh</cp:lastModifiedBy>
  <cp:revision>895</cp:revision>
  <dcterms:created xsi:type="dcterms:W3CDTF">2023-05-06T08:49:27Z</dcterms:created>
  <dcterms:modified xsi:type="dcterms:W3CDTF">2023-05-06T08:49:27Z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2052-11.8.2.1114</vt:lpwstr>
  </property>
</Properties>
</file>