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61" r:id="rId4"/>
    <p:sldId id="260" r:id="rId5"/>
    <p:sldId id="257"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33EFA9-335A-4BEB-8045-FC86773E86DA}" type="datetimeFigureOut">
              <a:rPr lang="en-IN" smtClean="0"/>
              <a:t>03-09-2025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59F5C-2218-4546-B4E9-548B80646134}" type="slidenum">
              <a:rPr lang="en-IN" smtClean="0"/>
              <a:t>‹#›</a:t>
            </a:fld>
            <a:endParaRPr lang="en-IN"/>
          </a:p>
        </p:txBody>
      </p:sp>
    </p:spTree>
    <p:extLst>
      <p:ext uri="{BB962C8B-B14F-4D97-AF65-F5344CB8AC3E}">
        <p14:creationId xmlns:p14="http://schemas.microsoft.com/office/powerpoint/2010/main" val="792235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D2B52E6-F652-471B-8884-A6C9E2A40507}"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C60D9-4BA1-44D5-9AB9-BEBDA85538A7}" type="slidenum">
              <a:rPr lang="en-IN" smtClean="0"/>
              <a:t>‹#›</a:t>
            </a:fld>
            <a:endParaRPr lang="en-IN"/>
          </a:p>
        </p:txBody>
      </p:sp>
    </p:spTree>
    <p:extLst>
      <p:ext uri="{BB962C8B-B14F-4D97-AF65-F5344CB8AC3E}">
        <p14:creationId xmlns:p14="http://schemas.microsoft.com/office/powerpoint/2010/main" val="3814440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2B52E6-F652-471B-8884-A6C9E2A40507}"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C60D9-4BA1-44D5-9AB9-BEBDA85538A7}" type="slidenum">
              <a:rPr lang="en-IN" smtClean="0"/>
              <a:t>‹#›</a:t>
            </a:fld>
            <a:endParaRPr lang="en-IN"/>
          </a:p>
        </p:txBody>
      </p:sp>
    </p:spTree>
    <p:extLst>
      <p:ext uri="{BB962C8B-B14F-4D97-AF65-F5344CB8AC3E}">
        <p14:creationId xmlns:p14="http://schemas.microsoft.com/office/powerpoint/2010/main" val="1287460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2B52E6-F652-471B-8884-A6C9E2A40507}"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C60D9-4BA1-44D5-9AB9-BEBDA85538A7}" type="slidenum">
              <a:rPr lang="en-IN" smtClean="0"/>
              <a:t>‹#›</a:t>
            </a:fld>
            <a:endParaRPr lang="en-IN"/>
          </a:p>
        </p:txBody>
      </p:sp>
    </p:spTree>
    <p:extLst>
      <p:ext uri="{BB962C8B-B14F-4D97-AF65-F5344CB8AC3E}">
        <p14:creationId xmlns:p14="http://schemas.microsoft.com/office/powerpoint/2010/main" val="89205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D2B52E6-F652-471B-8884-A6C9E2A40507}"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C60D9-4BA1-44D5-9AB9-BEBDA85538A7}" type="slidenum">
              <a:rPr lang="en-IN" smtClean="0"/>
              <a:t>‹#›</a:t>
            </a:fld>
            <a:endParaRPr lang="en-IN"/>
          </a:p>
        </p:txBody>
      </p:sp>
    </p:spTree>
    <p:extLst>
      <p:ext uri="{BB962C8B-B14F-4D97-AF65-F5344CB8AC3E}">
        <p14:creationId xmlns:p14="http://schemas.microsoft.com/office/powerpoint/2010/main" val="328382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2B52E6-F652-471B-8884-A6C9E2A40507}" type="datetimeFigureOut">
              <a:rPr lang="en-IN" smtClean="0"/>
              <a:t>03-09-2025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4DC60D9-4BA1-44D5-9AB9-BEBDA85538A7}" type="slidenum">
              <a:rPr lang="en-IN" smtClean="0"/>
              <a:t>‹#›</a:t>
            </a:fld>
            <a:endParaRPr lang="en-IN"/>
          </a:p>
        </p:txBody>
      </p:sp>
    </p:spTree>
    <p:extLst>
      <p:ext uri="{BB962C8B-B14F-4D97-AF65-F5344CB8AC3E}">
        <p14:creationId xmlns:p14="http://schemas.microsoft.com/office/powerpoint/2010/main" val="305316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D2B52E6-F652-471B-8884-A6C9E2A40507}" type="datetimeFigureOut">
              <a:rPr lang="en-IN" smtClean="0"/>
              <a:t>03-09-2025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DC60D9-4BA1-44D5-9AB9-BEBDA85538A7}" type="slidenum">
              <a:rPr lang="en-IN" smtClean="0"/>
              <a:t>‹#›</a:t>
            </a:fld>
            <a:endParaRPr lang="en-IN"/>
          </a:p>
        </p:txBody>
      </p:sp>
    </p:spTree>
    <p:extLst>
      <p:ext uri="{BB962C8B-B14F-4D97-AF65-F5344CB8AC3E}">
        <p14:creationId xmlns:p14="http://schemas.microsoft.com/office/powerpoint/2010/main" val="2321987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D2B52E6-F652-471B-8884-A6C9E2A40507}" type="datetimeFigureOut">
              <a:rPr lang="en-IN" smtClean="0"/>
              <a:t>03-09-2025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4DC60D9-4BA1-44D5-9AB9-BEBDA85538A7}" type="slidenum">
              <a:rPr lang="en-IN" smtClean="0"/>
              <a:t>‹#›</a:t>
            </a:fld>
            <a:endParaRPr lang="en-IN"/>
          </a:p>
        </p:txBody>
      </p:sp>
    </p:spTree>
    <p:extLst>
      <p:ext uri="{BB962C8B-B14F-4D97-AF65-F5344CB8AC3E}">
        <p14:creationId xmlns:p14="http://schemas.microsoft.com/office/powerpoint/2010/main" val="46810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D2B52E6-F652-471B-8884-A6C9E2A40507}" type="datetimeFigureOut">
              <a:rPr lang="en-IN" smtClean="0"/>
              <a:t>03-09-2025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4DC60D9-4BA1-44D5-9AB9-BEBDA85538A7}" type="slidenum">
              <a:rPr lang="en-IN" smtClean="0"/>
              <a:t>‹#›</a:t>
            </a:fld>
            <a:endParaRPr lang="en-IN"/>
          </a:p>
        </p:txBody>
      </p:sp>
    </p:spTree>
    <p:extLst>
      <p:ext uri="{BB962C8B-B14F-4D97-AF65-F5344CB8AC3E}">
        <p14:creationId xmlns:p14="http://schemas.microsoft.com/office/powerpoint/2010/main" val="3285040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B52E6-F652-471B-8884-A6C9E2A40507}" type="datetimeFigureOut">
              <a:rPr lang="en-IN" smtClean="0"/>
              <a:t>03-09-2025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4DC60D9-4BA1-44D5-9AB9-BEBDA85538A7}" type="slidenum">
              <a:rPr lang="en-IN" smtClean="0"/>
              <a:t>‹#›</a:t>
            </a:fld>
            <a:endParaRPr lang="en-IN"/>
          </a:p>
        </p:txBody>
      </p:sp>
    </p:spTree>
    <p:extLst>
      <p:ext uri="{BB962C8B-B14F-4D97-AF65-F5344CB8AC3E}">
        <p14:creationId xmlns:p14="http://schemas.microsoft.com/office/powerpoint/2010/main" val="3363629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2B52E6-F652-471B-8884-A6C9E2A40507}" type="datetimeFigureOut">
              <a:rPr lang="en-IN" smtClean="0"/>
              <a:t>03-09-2025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DC60D9-4BA1-44D5-9AB9-BEBDA85538A7}" type="slidenum">
              <a:rPr lang="en-IN" smtClean="0"/>
              <a:t>‹#›</a:t>
            </a:fld>
            <a:endParaRPr lang="en-IN"/>
          </a:p>
        </p:txBody>
      </p:sp>
    </p:spTree>
    <p:extLst>
      <p:ext uri="{BB962C8B-B14F-4D97-AF65-F5344CB8AC3E}">
        <p14:creationId xmlns:p14="http://schemas.microsoft.com/office/powerpoint/2010/main" val="2711715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2B52E6-F652-471B-8884-A6C9E2A40507}" type="datetimeFigureOut">
              <a:rPr lang="en-IN" smtClean="0"/>
              <a:t>03-09-2025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4DC60D9-4BA1-44D5-9AB9-BEBDA85538A7}" type="slidenum">
              <a:rPr lang="en-IN" smtClean="0"/>
              <a:t>‹#›</a:t>
            </a:fld>
            <a:endParaRPr lang="en-IN"/>
          </a:p>
        </p:txBody>
      </p:sp>
    </p:spTree>
    <p:extLst>
      <p:ext uri="{BB962C8B-B14F-4D97-AF65-F5344CB8AC3E}">
        <p14:creationId xmlns:p14="http://schemas.microsoft.com/office/powerpoint/2010/main" val="1675510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2B52E6-F652-471B-8884-A6C9E2A40507}" type="datetimeFigureOut">
              <a:rPr lang="en-IN" smtClean="0"/>
              <a:t>03-09-2025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C60D9-4BA1-44D5-9AB9-BEBDA85538A7}" type="slidenum">
              <a:rPr lang="en-IN" smtClean="0"/>
              <a:t>‹#›</a:t>
            </a:fld>
            <a:endParaRPr lang="en-IN"/>
          </a:p>
        </p:txBody>
      </p:sp>
    </p:spTree>
    <p:extLst>
      <p:ext uri="{BB962C8B-B14F-4D97-AF65-F5344CB8AC3E}">
        <p14:creationId xmlns:p14="http://schemas.microsoft.com/office/powerpoint/2010/main" val="2287886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62182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422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054072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2900" y="1287145"/>
            <a:ext cx="8496300" cy="4278094"/>
          </a:xfrm>
          <a:prstGeom prst="rect">
            <a:avLst/>
          </a:prstGeom>
        </p:spPr>
        <p:txBody>
          <a:bodyPr wrap="square">
            <a:spAutoFit/>
          </a:bodyPr>
          <a:lstStyle/>
          <a:p>
            <a:pPr algn="ctr"/>
            <a:r>
              <a:rPr lang="en-US" dirty="0" smtClean="0">
                <a:latin typeface="Bahnschrift SemiBold" panose="020B0502040204020203" pitchFamily="34" charset="0"/>
              </a:rPr>
              <a:t>Blood donation is a critical component of healthcare, saving countless lives each year. However, many regions, including Ghana, face </a:t>
            </a:r>
            <a:r>
              <a:rPr lang="en-US" sz="2000" dirty="0" smtClean="0">
                <a:latin typeface="Bahnschrift SemiBold" panose="020B0502040204020203" pitchFamily="34" charset="0"/>
              </a:rPr>
              <a:t>chronic</a:t>
            </a:r>
            <a:r>
              <a:rPr lang="en-US" dirty="0" smtClean="0">
                <a:latin typeface="Bahnschrift SemiBold" panose="020B0502040204020203" pitchFamily="34" charset="0"/>
              </a:rPr>
              <a:t> shortages of blood supply, often resulting in </a:t>
            </a:r>
            <a:r>
              <a:rPr lang="en-US" dirty="0" err="1" smtClean="0">
                <a:latin typeface="Bahnschrift SemiBold" panose="020B0502040204020203" pitchFamily="34" charset="0"/>
              </a:rPr>
              <a:t>lifethreatening</a:t>
            </a:r>
            <a:r>
              <a:rPr lang="en-US" dirty="0" smtClean="0">
                <a:latin typeface="Bahnschrift SemiBold" panose="020B0502040204020203" pitchFamily="34" charset="0"/>
              </a:rPr>
              <a:t> delays for patients in need. Traditional blood donation methods are plagued with inefficiencies, causing delays in matching donors with recipients, and hindered by cumbersome paperwork that discourages potential donors. To address these challenges, this paper introduces an Online Blood Donation System, which offers an accessible, efficient, and secure platform for connecting blood donors with those in need. The project encompasses a comprehensive study, employing the Agile methodology, HTML, CSS, JavaScript, PHP, and MySQL, to design and develop the system. The system's objectives encompass facilitating blood donation, enhancing efficiency, increasing donor participation, ensuring data security, promoting awareness, and overall healthcare system improvement. This project aims to contribute to the healthcare sector by providing an innovative solution to blood donation challenges, ultimately saving lives and improving healthcare efficiency.</a:t>
            </a:r>
            <a:endParaRPr lang="en-IN" dirty="0">
              <a:latin typeface="Bahnschrift SemiBold" panose="020B0502040204020203" pitchFamily="34" charset="0"/>
            </a:endParaRPr>
          </a:p>
        </p:txBody>
      </p:sp>
      <p:sp>
        <p:nvSpPr>
          <p:cNvPr id="5" name="TextBox 4"/>
          <p:cNvSpPr txBox="1"/>
          <p:nvPr/>
        </p:nvSpPr>
        <p:spPr>
          <a:xfrm>
            <a:off x="4648200" y="370106"/>
            <a:ext cx="2832100" cy="707886"/>
          </a:xfrm>
          <a:prstGeom prst="rect">
            <a:avLst/>
          </a:prstGeom>
          <a:noFill/>
        </p:spPr>
        <p:txBody>
          <a:bodyPr wrap="square" rtlCol="0">
            <a:spAutoFit/>
          </a:bodyPr>
          <a:lstStyle/>
          <a:p>
            <a:r>
              <a:rPr lang="en-US" sz="4000" dirty="0" smtClean="0">
                <a:latin typeface="Bahnschrift SemiBold SemiConden" panose="020B0502040204020203" pitchFamily="34" charset="0"/>
              </a:rPr>
              <a:t>ABSTRACT</a:t>
            </a:r>
            <a:endParaRPr lang="en-IN" sz="4000" dirty="0">
              <a:latin typeface="Bahnschrift SemiBold SemiConden" panose="020B0502040204020203" pitchFamily="34" charset="0"/>
            </a:endParaRPr>
          </a:p>
        </p:txBody>
      </p:sp>
    </p:spTree>
    <p:extLst>
      <p:ext uri="{BB962C8B-B14F-4D97-AF65-F5344CB8AC3E}">
        <p14:creationId xmlns:p14="http://schemas.microsoft.com/office/powerpoint/2010/main" val="1522353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52425"/>
            <a:ext cx="11506200" cy="1108075"/>
          </a:xfrm>
        </p:spPr>
        <p:txBody>
          <a:bodyPr>
            <a:normAutofit fontScale="90000"/>
          </a:bodyPr>
          <a:lstStyle/>
          <a:p>
            <a:pPr algn="ctr"/>
            <a:r>
              <a:rPr lang="en-US" dirty="0" smtClean="0">
                <a:latin typeface="Californian FB" panose="0207040306080B030204" pitchFamily="18" charset="0"/>
              </a:rPr>
              <a:t>DATABASE-Driven Blood Donor Directory Study &amp; Design.</a:t>
            </a:r>
            <a:endParaRPr lang="en-IN" dirty="0">
              <a:latin typeface="Californian FB" panose="0207040306080B030204" pitchFamily="18" charset="0"/>
            </a:endParaRPr>
          </a:p>
        </p:txBody>
      </p:sp>
      <p:sp>
        <p:nvSpPr>
          <p:cNvPr id="3" name="Content Placeholder 2"/>
          <p:cNvSpPr>
            <a:spLocks noGrp="1"/>
          </p:cNvSpPr>
          <p:nvPr>
            <p:ph idx="1"/>
          </p:nvPr>
        </p:nvSpPr>
        <p:spPr/>
        <p:txBody>
          <a:bodyPr/>
          <a:lstStyle/>
          <a:p>
            <a:endParaRPr lang="en-IN" dirty="0"/>
          </a:p>
        </p:txBody>
      </p:sp>
    </p:spTree>
    <p:extLst>
      <p:ext uri="{BB962C8B-B14F-4D97-AF65-F5344CB8AC3E}">
        <p14:creationId xmlns:p14="http://schemas.microsoft.com/office/powerpoint/2010/main" val="3033962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8825275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194</Words>
  <Application>Microsoft Office PowerPoint</Application>
  <PresentationFormat>Widescreen</PresentationFormat>
  <Paragraphs>3</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Bahnschrift SemiBold</vt:lpstr>
      <vt:lpstr>Bahnschrift SemiBold SemiConden</vt:lpstr>
      <vt:lpstr>Calibri</vt:lpstr>
      <vt:lpstr>Calibri Light</vt:lpstr>
      <vt:lpstr>Californian FB</vt:lpstr>
      <vt:lpstr>Office Theme</vt:lpstr>
      <vt:lpstr>PowerPoint Presentation</vt:lpstr>
      <vt:lpstr>PowerPoint Presentation</vt:lpstr>
      <vt:lpstr>PowerPoint Presentation</vt:lpstr>
      <vt:lpstr>PowerPoint Presentation</vt:lpstr>
      <vt:lpstr>DATABASE-Driven Blood Donor Directory Study &amp;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cp:revision>
  <dcterms:created xsi:type="dcterms:W3CDTF">2025-09-03T06:05:23Z</dcterms:created>
  <dcterms:modified xsi:type="dcterms:W3CDTF">2025-09-03T06:24:18Z</dcterms:modified>
</cp:coreProperties>
</file>