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2" r:id="rId3"/>
    <p:sldId id="257" r:id="rId4"/>
    <p:sldId id="258" r:id="rId5"/>
    <p:sldId id="260" r:id="rId6"/>
    <p:sldId id="261" r:id="rId7"/>
    <p:sldId id="2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1F271C-BE22-44A9-A9CA-1115052F7E30}"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40F44-21F3-4690-9A8F-F559FE4A8ADB}" type="slidenum">
              <a:rPr lang="en-IN" smtClean="0"/>
              <a:t>‹#›</a:t>
            </a:fld>
            <a:endParaRPr lang="en-IN"/>
          </a:p>
        </p:txBody>
      </p:sp>
    </p:spTree>
    <p:extLst>
      <p:ext uri="{BB962C8B-B14F-4D97-AF65-F5344CB8AC3E}">
        <p14:creationId xmlns:p14="http://schemas.microsoft.com/office/powerpoint/2010/main" val="2836808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0BD2-D135-428D-9B0E-FDD8391CA5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417C1E7-418A-4898-A94B-C468D843DA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DAC303F-27CD-4C46-99BC-75D6E8FB917B}"/>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C201AE5A-0FC5-411D-84AD-69D5E707DFC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09AEA1-8FCE-445C-8E20-C7973E0970F1}"/>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2034952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FDC2E-212B-4C16-B2CB-8D1E915930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76263A-1079-46E4-B96C-807CD5AA18B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39CD36-B9BF-4A6E-9482-20269462952B}"/>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DA38861A-6A04-4C92-9970-C6A0AFC00E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A54AB1-4842-4620-8175-6D4CB0B01EF5}"/>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38876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740DC8-F09F-4902-B4EB-1881B0E9E2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61E869-1180-4463-AE7A-D3296734BE9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417FF6-1CD1-48B0-83DE-65441F0EEA06}"/>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1728E256-3B9A-435F-B792-C4C20A2263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3465C8-8643-4919-966D-8BA4B555C439}"/>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34079952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05519-E8E5-48E8-923F-1B12DADC99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295DB83-6D49-4D03-86AA-E60E8208153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D0403E-A3B9-4E85-9681-2353C96FFF5B}"/>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49BA125D-BA55-4099-B323-A46131844B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5D19CC-2276-4080-B1E8-D3FB32677C2F}"/>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1026227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6C083-9C43-44F9-9B6F-486757C715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3BC2256-DC03-4289-80BE-8FAF2A220AD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F67D9510-4EF4-46C2-B1CF-E8A6D72EBEF7}"/>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46798FF7-3F2C-4591-A516-6ED87FFA57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2C3FF4-BF07-4026-B669-7A8458D99C0F}"/>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3922927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4EFE1-CD5F-4E97-B698-5C6C70A4D7A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9DDB56-7090-46F5-B1A4-ECF5181C0770}"/>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6531BBF-06EF-4538-A2AF-03247837277E}"/>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83F6A66-B9EE-4BA0-8681-875A7ABE6F64}"/>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6" name="Footer Placeholder 5">
            <a:extLst>
              <a:ext uri="{FF2B5EF4-FFF2-40B4-BE49-F238E27FC236}">
                <a16:creationId xmlns:a16="http://schemas.microsoft.com/office/drawing/2014/main" id="{2E24D7A5-8858-4C2D-A559-FD1231BCBA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03D4F31-AD4D-4AD9-9A64-2E780E09AAE9}"/>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2563941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4A35-A896-4598-9019-B4471C34BB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BB2573-3198-4108-8476-05D27DD4159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BCABE2C-8D65-459C-9ECA-70C7C74A73D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F03C3D-771B-4D02-955B-2C7A560F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FD28335-ACC2-4A6F-B64A-877FA9B2C8B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6445942-17D2-4A84-A345-9D27915C4C90}"/>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8" name="Footer Placeholder 7">
            <a:extLst>
              <a:ext uri="{FF2B5EF4-FFF2-40B4-BE49-F238E27FC236}">
                <a16:creationId xmlns:a16="http://schemas.microsoft.com/office/drawing/2014/main" id="{4B0ABE68-9DE2-4D15-BF4C-E283D5D7EEE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7759484-C107-4B84-8FF3-53C77E690787}"/>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2375716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4CF9F-67DB-4FEA-B086-86381436BF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C4698E-FBE0-4AE3-BE9F-E727AE42FC5A}"/>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4" name="Footer Placeholder 3">
            <a:extLst>
              <a:ext uri="{FF2B5EF4-FFF2-40B4-BE49-F238E27FC236}">
                <a16:creationId xmlns:a16="http://schemas.microsoft.com/office/drawing/2014/main" id="{C45315D4-4DA4-45C6-9203-7EE6B825C2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C1AD92C-40AF-4EAB-8416-3B20C9293BA0}"/>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442999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7F1331-6F14-4ADD-9382-96B38CC3E7EB}"/>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3" name="Footer Placeholder 2">
            <a:extLst>
              <a:ext uri="{FF2B5EF4-FFF2-40B4-BE49-F238E27FC236}">
                <a16:creationId xmlns:a16="http://schemas.microsoft.com/office/drawing/2014/main" id="{6862B0BD-7C93-44EE-B1B9-A2EC9653C7D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E0CC8AC-C595-404B-82B4-51C236423473}"/>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1307484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A6C2-C134-408F-AAE6-35C258174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1499E9-09D2-46E2-9E42-D342CAD8D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5D555D-DAE8-4A32-AAC6-2A228898A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A536BEE-7517-409B-B88A-68F6B89B73F3}"/>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6" name="Footer Placeholder 5">
            <a:extLst>
              <a:ext uri="{FF2B5EF4-FFF2-40B4-BE49-F238E27FC236}">
                <a16:creationId xmlns:a16="http://schemas.microsoft.com/office/drawing/2014/main" id="{5E5336CC-C2D6-43A9-A7BB-170CE9424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C546C2-0C54-4C5D-B81C-E961EB05C7E4}"/>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11584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4D9E1-F0EA-44F3-A238-5FCC70EA81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253BB75-B5F3-4185-82CC-DAF0EBAF54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2BD1D5-A17B-4165-89CA-44DBCC9DD2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C2E988F-F95D-4531-B0C6-96CC70F31939}"/>
              </a:ext>
            </a:extLst>
          </p:cNvPr>
          <p:cNvSpPr>
            <a:spLocks noGrp="1"/>
          </p:cNvSpPr>
          <p:nvPr>
            <p:ph type="dt" sz="half" idx="10"/>
          </p:nvPr>
        </p:nvSpPr>
        <p:spPr/>
        <p:txBody>
          <a:bodyPr/>
          <a:lstStyle/>
          <a:p>
            <a:fld id="{1A2D89F8-BFCF-458A-8D97-697255065CF4}" type="datetimeFigureOut">
              <a:rPr lang="en-IN" smtClean="0"/>
              <a:t>09-09-2025</a:t>
            </a:fld>
            <a:endParaRPr lang="en-IN"/>
          </a:p>
        </p:txBody>
      </p:sp>
      <p:sp>
        <p:nvSpPr>
          <p:cNvPr id="6" name="Footer Placeholder 5">
            <a:extLst>
              <a:ext uri="{FF2B5EF4-FFF2-40B4-BE49-F238E27FC236}">
                <a16:creationId xmlns:a16="http://schemas.microsoft.com/office/drawing/2014/main" id="{02AA51D0-E3B4-45B9-BFB7-3217D301D9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D6B3FC-21C2-4ADF-8339-26DBF9B72FF8}"/>
              </a:ext>
            </a:extLst>
          </p:cNvPr>
          <p:cNvSpPr>
            <a:spLocks noGrp="1"/>
          </p:cNvSpPr>
          <p:nvPr>
            <p:ph type="sldNum" sz="quarter" idx="12"/>
          </p:nvPr>
        </p:nvSpPr>
        <p:spPr/>
        <p:txBody>
          <a:bodyPr/>
          <a:lstStyle/>
          <a:p>
            <a:fld id="{1DC10AA2-D6BF-44A9-8491-4128EE3403D0}" type="slidenum">
              <a:rPr lang="en-IN" smtClean="0"/>
              <a:t>‹#›</a:t>
            </a:fld>
            <a:endParaRPr lang="en-IN"/>
          </a:p>
        </p:txBody>
      </p:sp>
    </p:spTree>
    <p:extLst>
      <p:ext uri="{BB962C8B-B14F-4D97-AF65-F5344CB8AC3E}">
        <p14:creationId xmlns:p14="http://schemas.microsoft.com/office/powerpoint/2010/main" val="516539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96BDA9-E000-489C-83B2-65BB0D33E6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4FC9BC7-5EB4-474C-9C2B-2E10E3B5CF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A6350-9C59-4A76-B625-3954763ED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D89F8-BFCF-458A-8D97-697255065CF4}" type="datetimeFigureOut">
              <a:rPr lang="en-IN" smtClean="0"/>
              <a:t>09-09-2025</a:t>
            </a:fld>
            <a:endParaRPr lang="en-IN"/>
          </a:p>
        </p:txBody>
      </p:sp>
      <p:sp>
        <p:nvSpPr>
          <p:cNvPr id="5" name="Footer Placeholder 4">
            <a:extLst>
              <a:ext uri="{FF2B5EF4-FFF2-40B4-BE49-F238E27FC236}">
                <a16:creationId xmlns:a16="http://schemas.microsoft.com/office/drawing/2014/main" id="{1F2D0D01-C7FF-4EA5-94F8-F32A0F1EDB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1BB10B3-DEDF-4425-A0BF-3DAF1DF6E2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C10AA2-D6BF-44A9-8491-4128EE3403D0}" type="slidenum">
              <a:rPr lang="en-IN" smtClean="0"/>
              <a:t>‹#›</a:t>
            </a:fld>
            <a:endParaRPr lang="en-IN"/>
          </a:p>
        </p:txBody>
      </p:sp>
    </p:spTree>
    <p:extLst>
      <p:ext uri="{BB962C8B-B14F-4D97-AF65-F5344CB8AC3E}">
        <p14:creationId xmlns:p14="http://schemas.microsoft.com/office/powerpoint/2010/main" val="3308899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C71E3C9-EB17-4AAF-9ADB-85C4D4B356D0}"/>
              </a:ext>
            </a:extLst>
          </p:cNvPr>
          <p:cNvSpPr>
            <a:spLocks noGrp="1"/>
          </p:cNvSpPr>
          <p:nvPr>
            <p:ph type="title"/>
          </p:nvPr>
        </p:nvSpPr>
        <p:spPr>
          <a:xfrm>
            <a:off x="3047999" y="4761361"/>
            <a:ext cx="6096000" cy="914400"/>
          </a:xfrm>
        </p:spPr>
        <p:txBody>
          <a:bodyPr>
            <a:noAutofit/>
          </a:bodyPr>
          <a:lstStyle/>
          <a:p>
            <a:pPr algn="ctr"/>
            <a:r>
              <a:rPr lang="en-US" sz="2000" dirty="0">
                <a:solidFill>
                  <a:schemeClr val="tx1">
                    <a:lumMod val="95000"/>
                    <a:lumOff val="5000"/>
                  </a:schemeClr>
                </a:solidFill>
              </a:rPr>
              <a:t>DONE BY</a:t>
            </a:r>
            <a:br>
              <a:rPr lang="en-US" sz="2000" dirty="0">
                <a:solidFill>
                  <a:schemeClr val="tx1">
                    <a:lumMod val="95000"/>
                    <a:lumOff val="5000"/>
                  </a:schemeClr>
                </a:solidFill>
              </a:rPr>
            </a:br>
            <a:r>
              <a:rPr lang="en-US" sz="2000" dirty="0">
                <a:solidFill>
                  <a:schemeClr val="tx1">
                    <a:lumMod val="95000"/>
                    <a:lumOff val="5000"/>
                  </a:schemeClr>
                </a:solidFill>
                <a:latin typeface="Bell MT" panose="02020503060305020303" pitchFamily="18" charset="0"/>
              </a:rPr>
              <a:t>Dipesh </a:t>
            </a:r>
            <a:r>
              <a:rPr lang="en-US" sz="2000" dirty="0" err="1">
                <a:solidFill>
                  <a:schemeClr val="tx1">
                    <a:lumMod val="95000"/>
                    <a:lumOff val="5000"/>
                  </a:schemeClr>
                </a:solidFill>
                <a:latin typeface="Bell MT" panose="02020503060305020303" pitchFamily="18" charset="0"/>
              </a:rPr>
              <a:t>Dilip</a:t>
            </a:r>
            <a:r>
              <a:rPr lang="en-US" sz="2000" dirty="0">
                <a:solidFill>
                  <a:schemeClr val="tx1">
                    <a:lumMod val="95000"/>
                    <a:lumOff val="5000"/>
                  </a:schemeClr>
                </a:solidFill>
                <a:latin typeface="Bell MT" panose="02020503060305020303" pitchFamily="18" charset="0"/>
              </a:rPr>
              <a:t> </a:t>
            </a:r>
            <a:r>
              <a:rPr lang="en-US" sz="2000" dirty="0" err="1">
                <a:solidFill>
                  <a:schemeClr val="tx1">
                    <a:lumMod val="95000"/>
                    <a:lumOff val="5000"/>
                  </a:schemeClr>
                </a:solidFill>
                <a:latin typeface="Bell MT" panose="02020503060305020303" pitchFamily="18" charset="0"/>
              </a:rPr>
              <a:t>Patne</a:t>
            </a:r>
            <a:br>
              <a:rPr lang="en-US" sz="2000" dirty="0">
                <a:solidFill>
                  <a:schemeClr val="tx1">
                    <a:lumMod val="95000"/>
                    <a:lumOff val="5000"/>
                  </a:schemeClr>
                </a:solidFill>
                <a:latin typeface="Bell MT" panose="02020503060305020303" pitchFamily="18" charset="0"/>
              </a:rPr>
            </a:br>
            <a:r>
              <a:rPr lang="en-US" sz="2000" dirty="0">
                <a:solidFill>
                  <a:schemeClr val="tx1">
                    <a:lumMod val="95000"/>
                    <a:lumOff val="5000"/>
                  </a:schemeClr>
                </a:solidFill>
                <a:latin typeface="+mn-lt"/>
              </a:rPr>
              <a:t>UNDER</a:t>
            </a:r>
            <a:r>
              <a:rPr lang="en-US" sz="2000" dirty="0">
                <a:solidFill>
                  <a:schemeClr val="tx1">
                    <a:lumMod val="95000"/>
                    <a:lumOff val="5000"/>
                  </a:schemeClr>
                </a:solidFill>
                <a:latin typeface="Bell MT" panose="02020503060305020303" pitchFamily="18" charset="0"/>
              </a:rPr>
              <a:t> THE GUIDANCE OF</a:t>
            </a:r>
            <a:br>
              <a:rPr lang="en-US" sz="2000" dirty="0">
                <a:solidFill>
                  <a:schemeClr val="tx1">
                    <a:lumMod val="95000"/>
                    <a:lumOff val="5000"/>
                  </a:schemeClr>
                </a:solidFill>
                <a:latin typeface="Bell MT" panose="02020503060305020303" pitchFamily="18" charset="0"/>
              </a:rPr>
            </a:br>
            <a:r>
              <a:rPr lang="en-US" sz="2000" dirty="0">
                <a:solidFill>
                  <a:schemeClr val="tx1">
                    <a:lumMod val="95000"/>
                    <a:lumOff val="5000"/>
                  </a:schemeClr>
                </a:solidFill>
                <a:latin typeface="Bell MT" panose="02020503060305020303" pitchFamily="18" charset="0"/>
              </a:rPr>
              <a:t>PROF M.S MAHADIK</a:t>
            </a:r>
            <a:br>
              <a:rPr lang="en-US" sz="2000" dirty="0">
                <a:solidFill>
                  <a:schemeClr val="tx1">
                    <a:lumMod val="95000"/>
                    <a:lumOff val="5000"/>
                  </a:schemeClr>
                </a:solidFill>
                <a:latin typeface="Bell MT" panose="02020503060305020303" pitchFamily="18" charset="0"/>
              </a:rPr>
            </a:br>
            <a:endParaRPr lang="en-IN" sz="2000" dirty="0"/>
          </a:p>
        </p:txBody>
      </p:sp>
      <p:sp>
        <p:nvSpPr>
          <p:cNvPr id="3" name="Subtitle 2">
            <a:extLst>
              <a:ext uri="{FF2B5EF4-FFF2-40B4-BE49-F238E27FC236}">
                <a16:creationId xmlns:a16="http://schemas.microsoft.com/office/drawing/2014/main" id="{AD26370B-96EE-420C-813B-3CCD0160B4D2}"/>
              </a:ext>
            </a:extLst>
          </p:cNvPr>
          <p:cNvSpPr>
            <a:spLocks noGrp="1"/>
          </p:cNvSpPr>
          <p:nvPr>
            <p:ph type="body" idx="1"/>
          </p:nvPr>
        </p:nvSpPr>
        <p:spPr>
          <a:xfrm>
            <a:off x="1411355" y="3031954"/>
            <a:ext cx="9369287" cy="1154285"/>
          </a:xfrm>
        </p:spPr>
        <p:txBody>
          <a:bodyPr>
            <a:normAutofit fontScale="70000" lnSpcReduction="20000"/>
          </a:bodyPr>
          <a:lstStyle/>
          <a:p>
            <a:pPr algn="ctr"/>
            <a:r>
              <a:rPr lang="en-US" sz="3200" b="1" dirty="0">
                <a:solidFill>
                  <a:schemeClr val="tx1">
                    <a:lumMod val="85000"/>
                    <a:lumOff val="15000"/>
                  </a:schemeClr>
                </a:solidFill>
              </a:rPr>
              <a:t>DR.BABASAHEB AMBEDKAR COLLGE</a:t>
            </a:r>
          </a:p>
          <a:p>
            <a:pPr algn="ctr"/>
            <a:r>
              <a:rPr lang="en-US" b="1" dirty="0">
                <a:solidFill>
                  <a:schemeClr val="tx1">
                    <a:lumMod val="85000"/>
                    <a:lumOff val="15000"/>
                  </a:schemeClr>
                </a:solidFill>
              </a:rPr>
              <a:t>MAHAD,RAIGAD</a:t>
            </a:r>
          </a:p>
          <a:p>
            <a:pPr algn="ctr"/>
            <a:r>
              <a:rPr lang="en-US" b="1" dirty="0">
                <a:solidFill>
                  <a:schemeClr val="tx1">
                    <a:lumMod val="85000"/>
                    <a:lumOff val="15000"/>
                  </a:schemeClr>
                </a:solidFill>
              </a:rPr>
              <a:t> </a:t>
            </a:r>
            <a:r>
              <a:rPr lang="en-US" b="1" dirty="0" err="1">
                <a:solidFill>
                  <a:schemeClr val="tx1">
                    <a:lumMod val="85000"/>
                    <a:lumOff val="15000"/>
                  </a:schemeClr>
                </a:solidFill>
              </a:rPr>
              <a:t>S.Y.B.Sc</a:t>
            </a:r>
            <a:r>
              <a:rPr lang="en-US" b="1" dirty="0">
                <a:solidFill>
                  <a:schemeClr val="tx1">
                    <a:lumMod val="85000"/>
                    <a:lumOff val="15000"/>
                  </a:schemeClr>
                </a:solidFill>
              </a:rPr>
              <a:t> CS SEM (III)</a:t>
            </a:r>
            <a:br>
              <a:rPr lang="en-US" b="1" dirty="0">
                <a:solidFill>
                  <a:schemeClr val="tx1">
                    <a:lumMod val="85000"/>
                    <a:lumOff val="15000"/>
                  </a:schemeClr>
                </a:solidFill>
              </a:rPr>
            </a:br>
            <a:r>
              <a:rPr lang="en-US" sz="1400" b="1" dirty="0">
                <a:solidFill>
                  <a:schemeClr val="tx1">
                    <a:lumMod val="85000"/>
                    <a:lumOff val="15000"/>
                  </a:schemeClr>
                </a:solidFill>
              </a:rPr>
              <a:t>(</a:t>
            </a:r>
            <a:r>
              <a:rPr lang="en-US" sz="2300" b="1" dirty="0">
                <a:solidFill>
                  <a:schemeClr val="tx1">
                    <a:lumMod val="85000"/>
                    <a:lumOff val="15000"/>
                  </a:schemeClr>
                </a:solidFill>
              </a:rPr>
              <a:t>2025-2026</a:t>
            </a:r>
            <a:r>
              <a:rPr lang="en-US" sz="1400" b="1" dirty="0">
                <a:solidFill>
                  <a:schemeClr val="tx1">
                    <a:lumMod val="85000"/>
                    <a:lumOff val="15000"/>
                  </a:schemeClr>
                </a:solidFill>
              </a:rPr>
              <a:t>)</a:t>
            </a:r>
            <a:endParaRPr lang="en-IN" dirty="0"/>
          </a:p>
        </p:txBody>
      </p:sp>
      <p:pic>
        <p:nvPicPr>
          <p:cNvPr id="5" name="Picture 4">
            <a:extLst>
              <a:ext uri="{FF2B5EF4-FFF2-40B4-BE49-F238E27FC236}">
                <a16:creationId xmlns:a16="http://schemas.microsoft.com/office/drawing/2014/main" id="{EB8BE931-D887-4481-B503-54553C51A7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24437" y="528637"/>
            <a:ext cx="2143125" cy="2143125"/>
          </a:xfrm>
          <a:prstGeom prst="rect">
            <a:avLst/>
          </a:prstGeom>
        </p:spPr>
      </p:pic>
    </p:spTree>
    <p:extLst>
      <p:ext uri="{BB962C8B-B14F-4D97-AF65-F5344CB8AC3E}">
        <p14:creationId xmlns:p14="http://schemas.microsoft.com/office/powerpoint/2010/main" val="1691186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0E20-B0BB-41EE-A1F3-BFFDA7170CDC}"/>
              </a:ext>
            </a:extLst>
          </p:cNvPr>
          <p:cNvSpPr>
            <a:spLocks noGrp="1"/>
          </p:cNvSpPr>
          <p:nvPr>
            <p:ph type="title"/>
          </p:nvPr>
        </p:nvSpPr>
        <p:spPr>
          <a:xfrm>
            <a:off x="1537252" y="487500"/>
            <a:ext cx="7513983" cy="903978"/>
          </a:xfrm>
        </p:spPr>
        <p:txBody>
          <a:bodyPr>
            <a:normAutofit/>
          </a:bodyPr>
          <a:lstStyle/>
          <a:p>
            <a:r>
              <a:rPr lang="en-US" sz="2800" dirty="0">
                <a:solidFill>
                  <a:schemeClr val="bg2">
                    <a:lumMod val="10000"/>
                  </a:schemeClr>
                </a:solidFill>
              </a:rPr>
              <a:t>Database-driven blood donor directory Study &amp; design.</a:t>
            </a:r>
            <a:endParaRPr lang="en-IN" sz="2800" dirty="0"/>
          </a:p>
        </p:txBody>
      </p:sp>
      <p:sp>
        <p:nvSpPr>
          <p:cNvPr id="3" name="Content Placeholder 2">
            <a:extLst>
              <a:ext uri="{FF2B5EF4-FFF2-40B4-BE49-F238E27FC236}">
                <a16:creationId xmlns:a16="http://schemas.microsoft.com/office/drawing/2014/main" id="{AC2AE070-74EE-43D3-A341-02543AA231F0}"/>
              </a:ext>
            </a:extLst>
          </p:cNvPr>
          <p:cNvSpPr>
            <a:spLocks noGrp="1"/>
          </p:cNvSpPr>
          <p:nvPr>
            <p:ph idx="1"/>
          </p:nvPr>
        </p:nvSpPr>
        <p:spPr/>
        <p:txBody>
          <a:bodyPr/>
          <a:lstStyle/>
          <a:p>
            <a:pPr marL="0" indent="0">
              <a:buNone/>
            </a:pPr>
            <a:r>
              <a:rPr lang="en-US" dirty="0"/>
              <a:t>A database-driven blood donor directory system requires user-friendly study and design focusing on data collection, data management, and donor engagement. The study phase involves analyzing donor demographics and motivation, identifying barriers to donation, and understanding technological preferences for engagement. The design phase centers on developing a secure, scalable platform that streamlines registration, provides easy access for blood banks, and leverages mobile applications and social media for recruitment and retention. </a:t>
            </a:r>
            <a:endParaRPr lang="en-IN" dirty="0"/>
          </a:p>
        </p:txBody>
      </p:sp>
    </p:spTree>
    <p:extLst>
      <p:ext uri="{BB962C8B-B14F-4D97-AF65-F5344CB8AC3E}">
        <p14:creationId xmlns:p14="http://schemas.microsoft.com/office/powerpoint/2010/main" val="1605464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888C06-3268-4429-B4B5-3FC6F045B9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75446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AA4-FBB3-4669-B004-0B15CFB29F35}"/>
              </a:ext>
            </a:extLst>
          </p:cNvPr>
          <p:cNvSpPr>
            <a:spLocks noGrp="1"/>
          </p:cNvSpPr>
          <p:nvPr>
            <p:ph type="title"/>
          </p:nvPr>
        </p:nvSpPr>
        <p:spPr>
          <a:xfrm>
            <a:off x="4381500" y="471143"/>
            <a:ext cx="3429000" cy="734804"/>
          </a:xfrm>
        </p:spPr>
        <p:txBody>
          <a:bodyPr/>
          <a:lstStyle/>
          <a:p>
            <a:pPr algn="ctr"/>
            <a:r>
              <a:rPr lang="en-US" dirty="0">
                <a:solidFill>
                  <a:schemeClr val="tx1">
                    <a:lumMod val="95000"/>
                    <a:lumOff val="5000"/>
                  </a:schemeClr>
                </a:solidFill>
                <a:latin typeface="Calisto MT" panose="02040603050505030304" pitchFamily="18" charset="0"/>
              </a:rPr>
              <a:t>ABSTRACT</a:t>
            </a:r>
            <a:endParaRPr lang="en-IN" dirty="0"/>
          </a:p>
        </p:txBody>
      </p:sp>
      <p:sp>
        <p:nvSpPr>
          <p:cNvPr id="3" name="Content Placeholder 2">
            <a:extLst>
              <a:ext uri="{FF2B5EF4-FFF2-40B4-BE49-F238E27FC236}">
                <a16:creationId xmlns:a16="http://schemas.microsoft.com/office/drawing/2014/main" id="{3BA3F9FB-BE6E-4C6A-A539-C36331FFAEB2}"/>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068709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AA4-FBB3-4669-B004-0B15CFB29F35}"/>
              </a:ext>
            </a:extLst>
          </p:cNvPr>
          <p:cNvSpPr>
            <a:spLocks noGrp="1"/>
          </p:cNvSpPr>
          <p:nvPr>
            <p:ph type="title"/>
          </p:nvPr>
        </p:nvSpPr>
        <p:spPr>
          <a:xfrm>
            <a:off x="3668367" y="313635"/>
            <a:ext cx="4855265" cy="734804"/>
          </a:xfrm>
        </p:spPr>
        <p:txBody>
          <a:bodyPr>
            <a:normAutofit/>
          </a:bodyPr>
          <a:lstStyle/>
          <a:p>
            <a:pPr algn="ctr"/>
            <a:r>
              <a:rPr lang="en-US" dirty="0">
                <a:solidFill>
                  <a:schemeClr val="tx1">
                    <a:lumMod val="95000"/>
                    <a:lumOff val="5000"/>
                  </a:schemeClr>
                </a:solidFill>
              </a:rPr>
              <a:t>AKNOWLEDGEMENT</a:t>
            </a:r>
            <a:endParaRPr lang="en-IN" dirty="0"/>
          </a:p>
        </p:txBody>
      </p:sp>
      <p:sp>
        <p:nvSpPr>
          <p:cNvPr id="3" name="Content Placeholder 2">
            <a:extLst>
              <a:ext uri="{FF2B5EF4-FFF2-40B4-BE49-F238E27FC236}">
                <a16:creationId xmlns:a16="http://schemas.microsoft.com/office/drawing/2014/main" id="{3BA3F9FB-BE6E-4C6A-A539-C36331FFAEB2}"/>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2454657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D3AA4-FBB3-4669-B004-0B15CFB29F35}"/>
              </a:ext>
            </a:extLst>
          </p:cNvPr>
          <p:cNvSpPr>
            <a:spLocks noGrp="1"/>
          </p:cNvSpPr>
          <p:nvPr>
            <p:ph type="title"/>
          </p:nvPr>
        </p:nvSpPr>
        <p:spPr>
          <a:xfrm>
            <a:off x="4381500" y="471143"/>
            <a:ext cx="3429000" cy="734804"/>
          </a:xfrm>
        </p:spPr>
        <p:txBody>
          <a:bodyPr/>
          <a:lstStyle/>
          <a:p>
            <a:pPr algn="ctr"/>
            <a:r>
              <a:rPr lang="en-US" dirty="0">
                <a:solidFill>
                  <a:schemeClr val="tx1">
                    <a:lumMod val="95000"/>
                    <a:lumOff val="5000"/>
                  </a:schemeClr>
                </a:solidFill>
                <a:latin typeface="Californian FB" panose="0207040306080B030204" pitchFamily="18" charset="0"/>
              </a:rPr>
              <a:t>TITLE</a:t>
            </a:r>
            <a:endParaRPr lang="en-IN" dirty="0"/>
          </a:p>
        </p:txBody>
      </p:sp>
      <p:sp>
        <p:nvSpPr>
          <p:cNvPr id="3" name="Content Placeholder 2">
            <a:extLst>
              <a:ext uri="{FF2B5EF4-FFF2-40B4-BE49-F238E27FC236}">
                <a16:creationId xmlns:a16="http://schemas.microsoft.com/office/drawing/2014/main" id="{3BA3F9FB-BE6E-4C6A-A539-C36331FFAEB2}"/>
              </a:ext>
            </a:extLst>
          </p:cNvPr>
          <p:cNvSpPr>
            <a:spLocks noGrp="1"/>
          </p:cNvSpPr>
          <p:nvPr>
            <p:ph idx="1"/>
          </p:nvPr>
        </p:nvSpPr>
        <p:spPr/>
        <p:txBody>
          <a:bodyPr/>
          <a:lstStyle/>
          <a:p>
            <a:pPr marL="0" indent="0">
              <a:buNone/>
            </a:pPr>
            <a:endParaRPr lang="en-IN" dirty="0"/>
          </a:p>
        </p:txBody>
      </p:sp>
    </p:spTree>
    <p:extLst>
      <p:ext uri="{BB962C8B-B14F-4D97-AF65-F5344CB8AC3E}">
        <p14:creationId xmlns:p14="http://schemas.microsoft.com/office/powerpoint/2010/main" val="17846841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0E20-B0BB-41EE-A1F3-BFFDA7170CDC}"/>
              </a:ext>
            </a:extLst>
          </p:cNvPr>
          <p:cNvSpPr>
            <a:spLocks noGrp="1"/>
          </p:cNvSpPr>
          <p:nvPr>
            <p:ph type="title"/>
          </p:nvPr>
        </p:nvSpPr>
        <p:spPr>
          <a:xfrm>
            <a:off x="5282648" y="537404"/>
            <a:ext cx="1626704" cy="721553"/>
          </a:xfrm>
        </p:spPr>
        <p:txBody>
          <a:bodyPr/>
          <a:lstStyle/>
          <a:p>
            <a:r>
              <a:rPr lang="en-US" dirty="0">
                <a:solidFill>
                  <a:schemeClr val="bg2">
                    <a:lumMod val="10000"/>
                  </a:schemeClr>
                </a:solidFill>
              </a:rPr>
              <a:t>INDEX</a:t>
            </a:r>
            <a:endParaRPr lang="en-IN" dirty="0"/>
          </a:p>
        </p:txBody>
      </p:sp>
      <p:sp>
        <p:nvSpPr>
          <p:cNvPr id="3" name="Content Placeholder 2">
            <a:extLst>
              <a:ext uri="{FF2B5EF4-FFF2-40B4-BE49-F238E27FC236}">
                <a16:creationId xmlns:a16="http://schemas.microsoft.com/office/drawing/2014/main" id="{AC2AE070-74EE-43D3-A341-02543AA231F0}"/>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2006505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138</Words>
  <Application>Microsoft Office PowerPoint</Application>
  <PresentationFormat>Widescreen</PresentationFormat>
  <Paragraphs>10</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Bell MT</vt:lpstr>
      <vt:lpstr>Calibri</vt:lpstr>
      <vt:lpstr>Calibri Light</vt:lpstr>
      <vt:lpstr>Californian FB</vt:lpstr>
      <vt:lpstr>Calisto MT</vt:lpstr>
      <vt:lpstr>Office Theme</vt:lpstr>
      <vt:lpstr>DONE BY Dipesh Dilip Patne UNDER THE GUIDANCE OF PROF M.S MAHADIK </vt:lpstr>
      <vt:lpstr>Database-driven blood donor directory Study &amp; design.</vt:lpstr>
      <vt:lpstr>PowerPoint Presentation</vt:lpstr>
      <vt:lpstr>ABSTRACT</vt:lpstr>
      <vt:lpstr>AKNOWLEDGEMENT</vt:lpstr>
      <vt:lpstr>TITLE</vt:lpstr>
      <vt:lpstr>INDEX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DONE BY Sumedh Shankar Jadhav UNDER THE GUIDANCE OF PROF M.S MAHADIK</dc:title>
  <dc:creator>Admin</dc:creator>
  <cp:lastModifiedBy>Admin</cp:lastModifiedBy>
  <cp:revision>5</cp:revision>
  <dcterms:created xsi:type="dcterms:W3CDTF">2025-09-10T04:54:00Z</dcterms:created>
  <dcterms:modified xsi:type="dcterms:W3CDTF">2025-09-10T05:31:48Z</dcterms:modified>
</cp:coreProperties>
</file>