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D32-3500-4219-B40C-79194CE535A3}" type="datetimeFigureOut">
              <a:rPr lang="uk-UA" smtClean="0"/>
              <a:t>31.03.2016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371A-D8ED-4D54-966A-D18C28A4DB75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D32-3500-4219-B40C-79194CE535A3}" type="datetimeFigureOut">
              <a:rPr lang="uk-UA" smtClean="0"/>
              <a:t>31.03.2016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371A-D8ED-4D54-966A-D18C28A4DB75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D32-3500-4219-B40C-79194CE535A3}" type="datetimeFigureOut">
              <a:rPr lang="uk-UA" smtClean="0"/>
              <a:t>31.03.2016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371A-D8ED-4D54-966A-D18C28A4DB75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D32-3500-4219-B40C-79194CE535A3}" type="datetimeFigureOut">
              <a:rPr lang="uk-UA" smtClean="0"/>
              <a:t>31.03.2016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371A-D8ED-4D54-966A-D18C28A4DB75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D32-3500-4219-B40C-79194CE535A3}" type="datetimeFigureOut">
              <a:rPr lang="uk-UA" smtClean="0"/>
              <a:t>31.03.2016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371A-D8ED-4D54-966A-D18C28A4DB75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D32-3500-4219-B40C-79194CE535A3}" type="datetimeFigureOut">
              <a:rPr lang="uk-UA" smtClean="0"/>
              <a:t>31.03.2016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371A-D8ED-4D54-966A-D18C28A4DB75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D32-3500-4219-B40C-79194CE535A3}" type="datetimeFigureOut">
              <a:rPr lang="uk-UA" smtClean="0"/>
              <a:t>31.03.2016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371A-D8ED-4D54-966A-D18C28A4DB75}" type="slidenum">
              <a:rPr lang="uk-UA" smtClean="0"/>
              <a:t>‹№›</a:t>
            </a:fld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D32-3500-4219-B40C-79194CE535A3}" type="datetimeFigureOut">
              <a:rPr lang="uk-UA" smtClean="0"/>
              <a:t>31.03.2016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371A-D8ED-4D54-966A-D18C28A4DB75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D32-3500-4219-B40C-79194CE535A3}" type="datetimeFigureOut">
              <a:rPr lang="uk-UA" smtClean="0"/>
              <a:t>31.03.2016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371A-D8ED-4D54-966A-D18C28A4DB75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D32-3500-4219-B40C-79194CE535A3}" type="datetimeFigureOut">
              <a:rPr lang="uk-UA" smtClean="0"/>
              <a:t>31.03.2016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371A-D8ED-4D54-966A-D18C28A4DB75}" type="slidenum">
              <a:rPr lang="uk-UA" smtClean="0"/>
              <a:t>‹№›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D32-3500-4219-B40C-79194CE535A3}" type="datetimeFigureOut">
              <a:rPr lang="uk-UA" smtClean="0"/>
              <a:t>31.03.2016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371A-D8ED-4D54-966A-D18C28A4DB75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59E7D32-3500-4219-B40C-79194CE535A3}" type="datetimeFigureOut">
              <a:rPr lang="uk-UA" smtClean="0"/>
              <a:t>31.03.2016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A83371A-D8ED-4D54-966A-D18C28A4DB75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404664"/>
            <a:ext cx="7543800" cy="2520280"/>
          </a:xfrm>
        </p:spPr>
        <p:txBody>
          <a:bodyPr/>
          <a:lstStyle/>
          <a:p>
            <a:r>
              <a:rPr lang="uk-UA" sz="7200" dirty="0" smtClean="0"/>
              <a:t>Створення</a:t>
            </a:r>
            <a:r>
              <a:rPr lang="en-US" sz="7200" dirty="0" smtClean="0"/>
              <a:t> Mockup</a:t>
            </a:r>
            <a:r>
              <a:rPr lang="uk-UA" sz="7200" dirty="0" smtClean="0"/>
              <a:t> </a:t>
            </a:r>
            <a:r>
              <a:rPr lang="uk-UA" sz="7200" dirty="0"/>
              <a:t>до </a:t>
            </a:r>
            <a:r>
              <a:rPr lang="en-US" sz="7200" dirty="0" smtClean="0"/>
              <a:t>User Story</a:t>
            </a:r>
            <a:endParaRPr lang="uk-UA" sz="72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Виконав студент групи ПІ-13-1</a:t>
            </a:r>
          </a:p>
          <a:p>
            <a:r>
              <a:rPr lang="uk-UA" dirty="0" smtClean="0"/>
              <a:t>Крижанівський Марко</a:t>
            </a:r>
          </a:p>
        </p:txBody>
      </p:sp>
    </p:spTree>
    <p:extLst>
      <p:ext uri="{BB962C8B-B14F-4D97-AF65-F5344CB8AC3E}">
        <p14:creationId xmlns:p14="http://schemas.microsoft.com/office/powerpoint/2010/main" val="38981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04864"/>
            <a:ext cx="3888432" cy="4032448"/>
          </a:xfrm>
        </p:spPr>
        <p:txBody>
          <a:bodyPr/>
          <a:lstStyle/>
          <a:p>
            <a:r>
              <a:rPr lang="uk-UA" dirty="0" smtClean="0"/>
              <a:t>ГІК для </a:t>
            </a:r>
            <a:r>
              <a:rPr lang="uk-UA" dirty="0" err="1" smtClean="0"/>
              <a:t>смартфонів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При </a:t>
            </a:r>
            <a:r>
              <a:rPr lang="uk-UA" dirty="0" err="1" smtClean="0"/>
              <a:t>портувані</a:t>
            </a:r>
            <a:r>
              <a:rPr lang="uk-UA" dirty="0" smtClean="0"/>
              <a:t> інтерфейсу на </a:t>
            </a:r>
            <a:r>
              <a:rPr lang="uk-UA" dirty="0" err="1" smtClean="0"/>
              <a:t>смартфон</a:t>
            </a:r>
            <a:r>
              <a:rPr lang="uk-UA" dirty="0" smtClean="0"/>
              <a:t>, бачимо що доводиться зменшувати розміри компонентів не пропорційно, а саме :  доводиться збільшувати в пропорціях керуючі компоненти, а це : кнопки, екранна клавіатура, елементи пунктів меню та комбінованих списків. При цьому </a:t>
            </a:r>
            <a:r>
              <a:rPr lang="uk-UA" dirty="0" err="1" smtClean="0"/>
              <a:t>некеруючі</a:t>
            </a:r>
            <a:r>
              <a:rPr lang="uk-UA" dirty="0" smtClean="0"/>
              <a:t> компоненти можуть зменшуватися більшою мірою</a:t>
            </a:r>
            <a:endParaRPr lang="uk-UA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48680"/>
            <a:ext cx="3823320" cy="60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80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Мною було створено макет графічного інтерфейсу користувача сторінки формування розкладу додатку </a:t>
            </a:r>
            <a:r>
              <a:rPr lang="en-US" dirty="0" err="1" smtClean="0"/>
              <a:t>Nafta</a:t>
            </a:r>
            <a:r>
              <a:rPr lang="en-US" dirty="0" smtClean="0"/>
              <a:t> info </a:t>
            </a:r>
            <a:r>
              <a:rPr lang="uk-UA" dirty="0" smtClean="0"/>
              <a:t>для : ПК, планшетних комп’ютерів та </a:t>
            </a:r>
            <a:r>
              <a:rPr lang="uk-UA" dirty="0" err="1" smtClean="0"/>
              <a:t>смартфонів</a:t>
            </a:r>
            <a:r>
              <a:rPr lang="uk-UA" dirty="0" smtClean="0"/>
              <a:t>. Створений макет ілюструє роботу функціоналу закладеного в моїй історії користувача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9554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</a:t>
            </a:r>
            <a:r>
              <a:rPr lang="uk-UA" dirty="0" smtClean="0"/>
              <a:t>авдання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ru-RU" dirty="0" err="1"/>
              <a:t>Згідно</a:t>
            </a:r>
            <a:r>
              <a:rPr lang="ru-RU" dirty="0"/>
              <a:t> </a:t>
            </a:r>
            <a:r>
              <a:rPr lang="ru-RU" dirty="0" err="1"/>
              <a:t>вибраної</a:t>
            </a:r>
            <a:r>
              <a:rPr lang="ru-RU" dirty="0"/>
              <a:t> мною </a:t>
            </a:r>
            <a:r>
              <a:rPr lang="en-US" dirty="0"/>
              <a:t>User Story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en-US" dirty="0"/>
              <a:t>Mockup,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наочно</a:t>
            </a:r>
            <a:r>
              <a:rPr lang="ru-RU" dirty="0"/>
              <a:t> у </a:t>
            </a:r>
            <a:r>
              <a:rPr lang="ru-RU" dirty="0" err="1"/>
              <a:t>графічному</a:t>
            </a:r>
            <a:r>
              <a:rPr lang="ru-RU" dirty="0"/>
              <a:t> </a:t>
            </a:r>
            <a:r>
              <a:rPr lang="ru-RU" dirty="0" err="1" smtClean="0"/>
              <a:t>представлені</a:t>
            </a:r>
            <a:r>
              <a:rPr lang="ru-RU" dirty="0" smtClean="0"/>
              <a:t> </a:t>
            </a:r>
            <a:r>
              <a:rPr lang="ru-RU" dirty="0" err="1"/>
              <a:t>відображатиме</a:t>
            </a:r>
            <a:r>
              <a:rPr lang="ru-RU" dirty="0"/>
              <a:t> </a:t>
            </a:r>
            <a:r>
              <a:rPr lang="ru-RU" dirty="0" err="1"/>
              <a:t>функціональні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 smtClean="0"/>
              <a:t>додатку</a:t>
            </a:r>
            <a:r>
              <a:rPr lang="ru-RU" dirty="0" smtClean="0"/>
              <a:t> </a:t>
            </a:r>
            <a:r>
              <a:rPr lang="en-US" dirty="0" err="1"/>
              <a:t>Nafta</a:t>
            </a:r>
            <a:r>
              <a:rPr lang="en-US" dirty="0"/>
              <a:t> </a:t>
            </a:r>
            <a:r>
              <a:rPr lang="en-US" dirty="0" smtClean="0"/>
              <a:t>info</a:t>
            </a:r>
            <a:r>
              <a:rPr lang="uk-UA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відображення</a:t>
            </a:r>
            <a:r>
              <a:rPr lang="ru-RU" dirty="0" smtClean="0"/>
              <a:t> </a:t>
            </a:r>
            <a:r>
              <a:rPr lang="ru-RU" dirty="0" err="1"/>
              <a:t>розкладу</a:t>
            </a:r>
            <a:r>
              <a:rPr lang="ru-RU" dirty="0"/>
              <a:t> для </a:t>
            </a:r>
            <a:r>
              <a:rPr lang="ru-RU" dirty="0" err="1"/>
              <a:t>студентів</a:t>
            </a:r>
            <a:r>
              <a:rPr lang="ru-RU" dirty="0"/>
              <a:t> ІФНТУНГ) на ПК, </a:t>
            </a:r>
            <a:r>
              <a:rPr lang="ru-RU" dirty="0" err="1" smtClean="0"/>
              <a:t>смартфоні</a:t>
            </a:r>
            <a:r>
              <a:rPr lang="ru-RU" dirty="0" smtClean="0"/>
              <a:t> </a:t>
            </a:r>
            <a:r>
              <a:rPr lang="ru-RU" dirty="0"/>
              <a:t>та </a:t>
            </a:r>
            <a:r>
              <a:rPr lang="ru-RU" dirty="0" err="1"/>
              <a:t>планшеті</a:t>
            </a:r>
            <a:r>
              <a:rPr lang="ru-RU" dirty="0"/>
              <a:t>.</a:t>
            </a:r>
          </a:p>
          <a:p>
            <a:pPr algn="just">
              <a:buFont typeface="Wingdings 2" pitchFamily="18" charset="2"/>
              <a:buNone/>
            </a:pPr>
            <a:r>
              <a:rPr lang="en-US" b="1" dirty="0"/>
              <a:t>User Story: </a:t>
            </a:r>
          </a:p>
          <a:p>
            <a:pPr algn="just">
              <a:buFont typeface="Wingdings 2" pitchFamily="18" charset="2"/>
              <a:buNone/>
            </a:pPr>
            <a:r>
              <a:rPr lang="ru-RU" dirty="0" smtClean="0"/>
              <a:t>Я як </a:t>
            </a:r>
            <a:r>
              <a:rPr lang="uk-UA" dirty="0"/>
              <a:t>оператор комп’ютерного набору</a:t>
            </a:r>
            <a:r>
              <a:rPr lang="ru-RU" dirty="0" smtClean="0"/>
              <a:t> </a:t>
            </a:r>
            <a:r>
              <a:rPr lang="ru-RU" dirty="0" err="1" smtClean="0"/>
              <a:t>бажаю</a:t>
            </a:r>
            <a:r>
              <a:rPr lang="ru-RU" dirty="0" smtClean="0"/>
              <a:t> </a:t>
            </a:r>
            <a:r>
              <a:rPr lang="ru-RU" dirty="0" err="1" smtClean="0"/>
              <a:t>додавати</a:t>
            </a:r>
            <a:r>
              <a:rPr lang="ru-RU" dirty="0" smtClean="0"/>
              <a:t> </a:t>
            </a:r>
            <a:r>
              <a:rPr lang="ru-RU" dirty="0"/>
              <a:t>пари зразу </a:t>
            </a:r>
            <a:r>
              <a:rPr lang="ru-RU" dirty="0" err="1"/>
              <a:t>протягом</a:t>
            </a:r>
            <a:r>
              <a:rPr lang="ru-RU" dirty="0"/>
              <a:t> </a:t>
            </a:r>
            <a:r>
              <a:rPr lang="ru-RU" dirty="0" err="1"/>
              <a:t>цілого</a:t>
            </a:r>
            <a:r>
              <a:rPr lang="ru-RU" dirty="0"/>
              <a:t> </a:t>
            </a:r>
            <a:r>
              <a:rPr lang="ru-RU" dirty="0" smtClean="0"/>
              <a:t>року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/>
              <a:t>не </a:t>
            </a:r>
            <a:r>
              <a:rPr lang="ru-RU" dirty="0" err="1" smtClean="0"/>
              <a:t>робити</a:t>
            </a:r>
            <a:r>
              <a:rPr lang="ru-RU" dirty="0" smtClean="0"/>
              <a:t> </a:t>
            </a:r>
            <a:r>
              <a:rPr lang="ru-RU" dirty="0" err="1"/>
              <a:t>повторювану</a:t>
            </a:r>
            <a:r>
              <a:rPr lang="ru-RU" dirty="0"/>
              <a:t> </a:t>
            </a:r>
            <a:r>
              <a:rPr lang="ru-RU" dirty="0" err="1"/>
              <a:t>монотонну</a:t>
            </a:r>
            <a:r>
              <a:rPr lang="ru-RU" dirty="0"/>
              <a:t> роботу</a:t>
            </a:r>
            <a:r>
              <a:rPr lang="ru-RU" dirty="0" smtClean="0"/>
              <a:t>.</a:t>
            </a:r>
            <a:endParaRPr lang="ru-RU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1229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</a:t>
            </a:r>
            <a:r>
              <a:rPr lang="en-US" dirty="0" smtClean="0"/>
              <a:t>User Story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dirty="0" smtClean="0"/>
              <a:t>У проекті “Відображення розкладу для студентів ІФНТУНГ” має бути реалізована можливість,  представлена оператору комп’ютерного набору даного проекту ,</a:t>
            </a:r>
            <a:r>
              <a:rPr lang="en-US" dirty="0" smtClean="0"/>
              <a:t> </a:t>
            </a:r>
            <a:r>
              <a:rPr lang="ru-RU" dirty="0" err="1"/>
              <a:t>додавати</a:t>
            </a:r>
            <a:r>
              <a:rPr lang="ru-RU" dirty="0"/>
              <a:t> пари зразу </a:t>
            </a:r>
            <a:r>
              <a:rPr lang="ru-RU" dirty="0" err="1"/>
              <a:t>протягом</a:t>
            </a:r>
            <a:r>
              <a:rPr lang="ru-RU" dirty="0"/>
              <a:t> </a:t>
            </a:r>
            <a:r>
              <a:rPr lang="ru-RU" dirty="0" err="1"/>
              <a:t>цілого</a:t>
            </a:r>
            <a:r>
              <a:rPr lang="ru-RU" dirty="0"/>
              <a:t> року</a:t>
            </a:r>
            <a:r>
              <a:rPr lang="ru-RU" dirty="0" smtClean="0"/>
              <a:t>, 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задавати</a:t>
            </a:r>
            <a:r>
              <a:rPr lang="ru-RU" dirty="0" smtClean="0"/>
              <a:t> пару, яка проводиться в один і той ж час кожного </a:t>
            </a:r>
            <a:r>
              <a:rPr lang="ru-RU" dirty="0" err="1" smtClean="0"/>
              <a:t>навчального</a:t>
            </a:r>
            <a:r>
              <a:rPr lang="ru-RU" dirty="0" smtClean="0"/>
              <a:t> </a:t>
            </a:r>
            <a:r>
              <a:rPr lang="ru-RU" dirty="0" err="1" smtClean="0"/>
              <a:t>тижня</a:t>
            </a:r>
            <a:r>
              <a:rPr lang="ru-RU" dirty="0" smtClean="0"/>
              <a:t>. </a:t>
            </a:r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dirty="0" err="1" smtClean="0"/>
              <a:t>дає</a:t>
            </a:r>
            <a:r>
              <a:rPr lang="ru-RU" dirty="0" smtClean="0"/>
              <a:t> </a:t>
            </a:r>
            <a:r>
              <a:rPr lang="ru-RU" dirty="0" err="1" smtClean="0"/>
              <a:t>вигоду</a:t>
            </a:r>
            <a:r>
              <a:rPr lang="ru-RU" dirty="0" smtClean="0"/>
              <a:t> ОКН, </a:t>
            </a:r>
            <a:r>
              <a:rPr lang="ru-RU" dirty="0" err="1" smtClean="0"/>
              <a:t>оскільки</a:t>
            </a:r>
            <a:r>
              <a:rPr lang="ru-RU" dirty="0" smtClean="0"/>
              <a:t> </a:t>
            </a:r>
            <a:r>
              <a:rPr lang="ru-RU" dirty="0" err="1" smtClean="0"/>
              <a:t>тепер</a:t>
            </a:r>
            <a:r>
              <a:rPr lang="ru-RU" dirty="0" smtClean="0"/>
              <a:t> </a:t>
            </a:r>
            <a:r>
              <a:rPr lang="ru-RU" dirty="0" err="1" smtClean="0"/>
              <a:t>йому</a:t>
            </a:r>
            <a:r>
              <a:rPr lang="ru-RU" dirty="0" smtClean="0"/>
              <a:t> не </a:t>
            </a:r>
            <a:r>
              <a:rPr lang="ru-RU" dirty="0" err="1" smtClean="0"/>
              <a:t>потрібно</a:t>
            </a:r>
            <a:r>
              <a:rPr lang="ru-RU" dirty="0" smtClean="0"/>
              <a:t> повторно </a:t>
            </a:r>
            <a:r>
              <a:rPr lang="ru-RU" dirty="0" err="1" smtClean="0"/>
              <a:t>вводити</a:t>
            </a:r>
            <a:r>
              <a:rPr lang="ru-RU" dirty="0" smtClean="0"/>
              <a:t> для парного та непарного </a:t>
            </a:r>
            <a:r>
              <a:rPr lang="ru-RU" dirty="0" err="1" smtClean="0"/>
              <a:t>тижня</a:t>
            </a:r>
            <a:r>
              <a:rPr lang="ru-RU" dirty="0" smtClean="0"/>
              <a:t> </a:t>
            </a:r>
            <a:r>
              <a:rPr lang="ru-RU" dirty="0" err="1" smtClean="0"/>
              <a:t>ідентичний</a:t>
            </a:r>
            <a:r>
              <a:rPr lang="ru-RU" dirty="0" smtClean="0"/>
              <a:t> </a:t>
            </a:r>
            <a:r>
              <a:rPr lang="ru-RU" dirty="0" err="1" smtClean="0"/>
              <a:t>запис</a:t>
            </a:r>
            <a:r>
              <a:rPr lang="ru-RU" dirty="0" smtClean="0"/>
              <a:t> у  базу </a:t>
            </a:r>
            <a:r>
              <a:rPr lang="ru-RU" dirty="0" err="1" smtClean="0"/>
              <a:t>даних</a:t>
            </a:r>
            <a:r>
              <a:rPr lang="ru-RU" dirty="0" smtClean="0"/>
              <a:t>.</a:t>
            </a:r>
            <a:r>
              <a:rPr lang="uk-UA" dirty="0" smtClean="0"/>
              <a:t>Дана </a:t>
            </a:r>
            <a:r>
              <a:rPr lang="uk-UA" dirty="0"/>
              <a:t>функціональність є </a:t>
            </a:r>
            <a:r>
              <a:rPr lang="uk-UA" dirty="0" smtClean="0"/>
              <a:t>службовою, тобто користуватись нею буде обслуговуючий персонал проекту, а не рядовий користувач. Сама ж реалізація повинна бути лаконічною та достатньо функціональною 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0774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Опис навігаційної складової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uk-UA" dirty="0"/>
              <a:t> </a:t>
            </a:r>
            <a:r>
              <a:rPr lang="uk-UA" dirty="0" smtClean="0"/>
              <a:t> Для того щоб </a:t>
            </a:r>
            <a:r>
              <a:rPr lang="uk-UA" dirty="0"/>
              <a:t>потрапити на сторінку </a:t>
            </a:r>
            <a:r>
              <a:rPr lang="ru-RU" dirty="0" smtClean="0"/>
              <a:t>«</a:t>
            </a:r>
            <a:r>
              <a:rPr lang="uk-UA" dirty="0"/>
              <a:t>Ф</a:t>
            </a:r>
            <a:r>
              <a:rPr lang="uk-UA" dirty="0" smtClean="0"/>
              <a:t>ормування розкладу» користувач повинен обрати групу та ввести у відповідні поля </a:t>
            </a:r>
            <a:r>
              <a:rPr lang="en-US" dirty="0" smtClean="0"/>
              <a:t>login</a:t>
            </a:r>
            <a:r>
              <a:rPr lang="uk-UA" dirty="0" smtClean="0"/>
              <a:t> та пароль оператора комп’ютерного набору. Після цього </a:t>
            </a:r>
            <a:r>
              <a:rPr lang="uk-UA" dirty="0"/>
              <a:t>к</a:t>
            </a:r>
            <a:r>
              <a:rPr lang="uk-UA" dirty="0" smtClean="0"/>
              <a:t>ористувач буде </a:t>
            </a:r>
            <a:r>
              <a:rPr lang="uk-UA" dirty="0" err="1" smtClean="0"/>
              <a:t>перенаправлений</a:t>
            </a:r>
            <a:r>
              <a:rPr lang="uk-UA" dirty="0" smtClean="0"/>
              <a:t>  </a:t>
            </a:r>
            <a:r>
              <a:rPr lang="uk-UA" dirty="0"/>
              <a:t>на сторінку з </a:t>
            </a:r>
            <a:r>
              <a:rPr lang="uk-UA" dirty="0" smtClean="0"/>
              <a:t>формування розкладу вказаної групи, </a:t>
            </a:r>
            <a:r>
              <a:rPr lang="uk-UA" dirty="0"/>
              <a:t>де </a:t>
            </a:r>
            <a:r>
              <a:rPr lang="uk-UA" dirty="0" smtClean="0"/>
              <a:t>матиме нагоду </a:t>
            </a:r>
            <a:r>
              <a:rPr lang="uk-UA" dirty="0"/>
              <a:t>в</a:t>
            </a:r>
            <a:r>
              <a:rPr lang="uk-UA" dirty="0" smtClean="0"/>
              <a:t>икористати функціонал описаний в розглянутому </a:t>
            </a:r>
            <a:r>
              <a:rPr lang="en-US" dirty="0" smtClean="0"/>
              <a:t>User </a:t>
            </a:r>
            <a:r>
              <a:rPr lang="en-US" dirty="0"/>
              <a:t>Story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776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ГІК для ПК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Створення макету розпочнемо з додання трафарету </a:t>
            </a:r>
            <a:r>
              <a:rPr lang="uk-UA" dirty="0" err="1" smtClean="0"/>
              <a:t>браузерного</a:t>
            </a:r>
            <a:r>
              <a:rPr lang="uk-UA" dirty="0" smtClean="0"/>
              <a:t> вікна та розміщення в ньому нашого веб-сайту. Також створюємо  верхню панель </a:t>
            </a:r>
            <a:r>
              <a:rPr lang="uk-UA" dirty="0" err="1" smtClean="0"/>
              <a:t>веб-сторінки</a:t>
            </a:r>
            <a:r>
              <a:rPr lang="uk-UA" dirty="0" smtClean="0"/>
              <a:t> з логотипом сервісу на ній</a:t>
            </a:r>
            <a:endParaRPr lang="uk-UA" dirty="0"/>
          </a:p>
        </p:txBody>
      </p:sp>
      <p:pic>
        <p:nvPicPr>
          <p:cNvPr id="1026" name="Picture 2" descr="\\Lenovo_g500\iii курс\II\Якість та тестування ПЗ\Labs\lab3\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813690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5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ГІК для ПК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50392" y="3140968"/>
            <a:ext cx="7391400" cy="1944216"/>
          </a:xfrm>
        </p:spPr>
        <p:txBody>
          <a:bodyPr>
            <a:normAutofit/>
          </a:bodyPr>
          <a:lstStyle/>
          <a:p>
            <a:r>
              <a:rPr lang="uk-UA" dirty="0" smtClean="0"/>
              <a:t>Далі додаємо на верхню панель кнопки для зміни групи , чий розклад ОКН буде редагувати та звісно кнопка для </a:t>
            </a:r>
            <a:r>
              <a:rPr lang="uk-UA" dirty="0" err="1" smtClean="0"/>
              <a:t>розавторизації</a:t>
            </a:r>
            <a:r>
              <a:rPr lang="uk-UA" dirty="0" smtClean="0"/>
              <a:t>, щоб по завершені своєї роботи ОКН міг </a:t>
            </a:r>
            <a:r>
              <a:rPr lang="uk-UA" dirty="0" err="1" smtClean="0"/>
              <a:t>розавторизуватись</a:t>
            </a:r>
            <a:r>
              <a:rPr lang="uk-UA" dirty="0" smtClean="0"/>
              <a:t> для недопущення сторонніх людей до редагування розкладу , також додамо  випадний календар з відображеною поточною датою на ньому, та текстову мітку для привітання авторизованого ОКН</a:t>
            </a:r>
            <a:endParaRPr lang="uk-UA" dirty="0"/>
          </a:p>
        </p:txBody>
      </p:sp>
      <p:pic>
        <p:nvPicPr>
          <p:cNvPr id="2050" name="Picture 2" descr="\\Lenovo_g500\iii курс\II\Якість та тестування ПЗ\Labs\lab3\header_wth_elem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4" y="764704"/>
            <a:ext cx="8922502" cy="220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61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ГІК для ПК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50392" y="4653136"/>
            <a:ext cx="7391400" cy="648072"/>
          </a:xfrm>
        </p:spPr>
        <p:txBody>
          <a:bodyPr>
            <a:normAutofit fontScale="85000" lnSpcReduction="20000"/>
          </a:bodyPr>
          <a:lstStyle/>
          <a:p>
            <a:r>
              <a:rPr lang="uk-UA" dirty="0" smtClean="0"/>
              <a:t>Далі додамо таблицю для відображення та редагування розкладу та визначимо колонку «тип тижня» як комбінований список, </a:t>
            </a:r>
            <a:r>
              <a:rPr lang="uk-UA" dirty="0"/>
              <a:t>також додаємо контекстне меню до таблиці </a:t>
            </a:r>
            <a:r>
              <a:rPr lang="uk-UA" dirty="0" smtClean="0"/>
              <a:t>для додавання нових та видалення застарілих записів. </a:t>
            </a:r>
            <a:endParaRPr lang="uk-UA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9" y="620688"/>
            <a:ext cx="8951913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06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ГІК для ПК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50392" y="3645024"/>
            <a:ext cx="7391400" cy="1656184"/>
          </a:xfrm>
        </p:spPr>
        <p:txBody>
          <a:bodyPr>
            <a:normAutofit/>
          </a:bodyPr>
          <a:lstStyle/>
          <a:p>
            <a:r>
              <a:rPr lang="uk-UA" dirty="0" smtClean="0"/>
              <a:t>Як бачимо реалізація колонки «тип тижня» за допомогою комбінованого  списку є хорошим рішенням для внесення нових або редагування існуючих записів розкладу, адже так можна швидко та зручно обрати потрібний нам тип тижня, навіть не вводячи з клавіатури ім’я самого типу</a:t>
            </a:r>
            <a:endParaRPr lang="uk-UA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59321"/>
            <a:ext cx="6856021" cy="2797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77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04864"/>
            <a:ext cx="3456384" cy="4032448"/>
          </a:xfrm>
        </p:spPr>
        <p:txBody>
          <a:bodyPr/>
          <a:lstStyle/>
          <a:p>
            <a:r>
              <a:rPr lang="uk-UA" dirty="0" smtClean="0"/>
              <a:t>ГІК для планшетів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smtClean="0"/>
              <a:t>При створенні інтерфейсу для планшетного комп’ютера в першу чергу враховуємо пропорції екрану та метод вводу. Для того щоб таблиця вмістилась на екран, ми добавили їй вертикальну та горизонтальну полосу прокрутки, також змінили розмір </a:t>
            </a:r>
            <a:r>
              <a:rPr lang="uk-UA" dirty="0"/>
              <a:t>верхньої </a:t>
            </a:r>
            <a:r>
              <a:rPr lang="uk-UA" dirty="0" smtClean="0"/>
              <a:t>панелі та розташування компонентів на ній. Для комфортного </a:t>
            </a:r>
            <a:r>
              <a:rPr lang="uk-UA" smtClean="0"/>
              <a:t>вводу </a:t>
            </a:r>
            <a:r>
              <a:rPr lang="uk-UA" smtClean="0"/>
              <a:t>виділено</a:t>
            </a:r>
            <a:r>
              <a:rPr lang="uk-UA" smtClean="0"/>
              <a:t> </a:t>
            </a:r>
            <a:r>
              <a:rPr lang="uk-UA" dirty="0" smtClean="0"/>
              <a:t>під клавіатуру майже 40%  загального простору екрану</a:t>
            </a:r>
            <a:endParaRPr lang="uk-UA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79" y="0"/>
            <a:ext cx="5372033" cy="688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230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288</TotalTime>
  <Words>533</Words>
  <Application>Microsoft Office PowerPoint</Application>
  <PresentationFormat>Екран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2" baseType="lpstr">
      <vt:lpstr>NewsPrint</vt:lpstr>
      <vt:lpstr>Створення Mockup до User Story</vt:lpstr>
      <vt:lpstr>Завдання</vt:lpstr>
      <vt:lpstr>Опис User Story</vt:lpstr>
      <vt:lpstr>Опис навігаційної складової</vt:lpstr>
      <vt:lpstr>ГІК для ПК</vt:lpstr>
      <vt:lpstr>ГІК для ПК</vt:lpstr>
      <vt:lpstr>ГІК для ПК</vt:lpstr>
      <vt:lpstr>ГІК для ПК</vt:lpstr>
      <vt:lpstr>ГІК для планшетів</vt:lpstr>
      <vt:lpstr>ГІК для смартфонів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Admin</dc:creator>
  <cp:lastModifiedBy>Admin</cp:lastModifiedBy>
  <cp:revision>23</cp:revision>
  <dcterms:created xsi:type="dcterms:W3CDTF">2016-03-30T19:27:32Z</dcterms:created>
  <dcterms:modified xsi:type="dcterms:W3CDTF">2016-03-31T00:23:18Z</dcterms:modified>
</cp:coreProperties>
</file>