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0502" autoAdjust="0"/>
  </p:normalViewPr>
  <p:slideViewPr>
    <p:cSldViewPr>
      <p:cViewPr varScale="1">
        <p:scale>
          <a:sx n="62" d="100"/>
          <a:sy n="62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8EF39-0FBB-41B9-AC5C-612BFDB03EE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6E2C-4890-4D20-B744-1C396677C0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4/12/2016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ТЕСТУВАННЯ </a:t>
            </a:r>
            <a:r>
              <a:rPr lang="en-US" dirty="0" smtClean="0"/>
              <a:t>Blue mail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r>
              <a:rPr lang="ru-RU" sz="5400" dirty="0" smtClean="0"/>
              <a:t> </a:t>
            </a:r>
            <a:r>
              <a:rPr lang="ru-RU" sz="5400" dirty="0" err="1" smtClean="0"/>
              <a:t>локалізації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мати можливість змінювати мову інтерфейсу.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en-US" dirty="0" smtClean="0">
                <a:solidFill>
                  <a:schemeClr val="tx2"/>
                </a:solidFill>
              </a:rPr>
              <a:t>“</a:t>
            </a:r>
            <a:r>
              <a:rPr lang="ru-RU" dirty="0" smtClean="0">
                <a:solidFill>
                  <a:schemeClr val="tx2"/>
                </a:solidFill>
              </a:rPr>
              <a:t>Больше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en-US" dirty="0" smtClean="0">
                <a:solidFill>
                  <a:schemeClr val="tx2"/>
                </a:solidFill>
              </a:rPr>
              <a:t>“</a:t>
            </a:r>
            <a:r>
              <a:rPr lang="uk-UA" dirty="0" err="1" smtClean="0">
                <a:solidFill>
                  <a:schemeClr val="tx2"/>
                </a:solidFill>
              </a:rPr>
              <a:t>Основн</a:t>
            </a:r>
            <a:r>
              <a:rPr lang="ru-RU" dirty="0" err="1" smtClean="0">
                <a:solidFill>
                  <a:schemeClr val="tx2"/>
                </a:solidFill>
              </a:rPr>
              <a:t>ые</a:t>
            </a:r>
            <a:r>
              <a:rPr lang="ru-RU" dirty="0" smtClean="0">
                <a:solidFill>
                  <a:schemeClr val="tx2"/>
                </a:solidFill>
              </a:rPr>
              <a:t> настройки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uk-UA" dirty="0" smtClean="0">
                <a:solidFill>
                  <a:schemeClr val="tx2"/>
                </a:solidFill>
              </a:rPr>
              <a:t>4.Натиснути </a:t>
            </a:r>
            <a:r>
              <a:rPr lang="uk-UA" dirty="0" smtClean="0">
                <a:solidFill>
                  <a:schemeClr val="tx2"/>
                </a:solidFill>
              </a:rPr>
              <a:t>кнопку </a:t>
            </a:r>
            <a:r>
              <a:rPr lang="uk-UA" dirty="0" smtClean="0">
                <a:solidFill>
                  <a:schemeClr val="tx2"/>
                </a:solidFill>
              </a:rPr>
              <a:t>“</a:t>
            </a:r>
            <a:r>
              <a:rPr lang="ru-RU" dirty="0" smtClean="0">
                <a:solidFill>
                  <a:schemeClr val="tx2"/>
                </a:solidFill>
              </a:rPr>
              <a:t>Изменить язык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5.Вибира</a:t>
            </a:r>
            <a:r>
              <a:rPr lang="uk-UA" dirty="0" smtClean="0">
                <a:solidFill>
                  <a:schemeClr val="tx2"/>
                </a:solidFill>
              </a:rPr>
              <a:t>є</a:t>
            </a:r>
            <a:r>
              <a:rPr lang="uk-UA" dirty="0" smtClean="0">
                <a:solidFill>
                  <a:schemeClr val="tx2"/>
                </a:solidFill>
              </a:rPr>
              <a:t>мо іншу мову сторінки.</a:t>
            </a:r>
            <a:endParaRPr lang="uk-UA" dirty="0" smtClean="0">
              <a:solidFill>
                <a:schemeClr val="tx2"/>
              </a:solidFill>
            </a:endParaRPr>
          </a:p>
          <a:p>
            <a:r>
              <a:rPr lang="uk-UA" dirty="0" smtClean="0">
                <a:solidFill>
                  <a:schemeClr val="tx2"/>
                </a:solidFill>
              </a:rPr>
              <a:t>6.Перезапускаємо додаток.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077072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Мова інтерфейсу зміниться на вибрану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869160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Мова інтерфейсу змінилася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45654" t="15375" r="34422" b="55094"/>
          <a:stretch>
            <a:fillRect/>
          </a:stretch>
        </p:blipFill>
        <p:spPr bwMode="auto">
          <a:xfrm>
            <a:off x="5292080" y="2564904"/>
            <a:ext cx="259228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45573" t="14563" r="34504" b="56891"/>
          <a:stretch>
            <a:fillRect/>
          </a:stretch>
        </p:blipFill>
        <p:spPr bwMode="auto">
          <a:xfrm>
            <a:off x="5940152" y="4509120"/>
            <a:ext cx="25922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20688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smtClean="0">
                <a:solidFill>
                  <a:schemeClr val="tx2"/>
                </a:solidFill>
                <a:latin typeface="+mj-lt"/>
              </a:rPr>
              <a:t>Об</a:t>
            </a:r>
            <a:r>
              <a:rPr lang="en-US" sz="4000" i="1" dirty="0" smtClean="0">
                <a:solidFill>
                  <a:schemeClr val="tx2"/>
                </a:solidFill>
                <a:latin typeface="+mj-lt"/>
              </a:rPr>
              <a:t>’</a:t>
            </a:r>
            <a:r>
              <a:rPr lang="uk-UA" sz="4000" i="1" dirty="0" err="1" smtClean="0">
                <a:solidFill>
                  <a:schemeClr val="tx2"/>
                </a:solidFill>
                <a:latin typeface="+mj-lt"/>
              </a:rPr>
              <a:t>єкт</a:t>
            </a:r>
            <a:r>
              <a:rPr lang="uk-UA" sz="4000" i="1" dirty="0" smtClean="0">
                <a:solidFill>
                  <a:schemeClr val="tx2"/>
                </a:solidFill>
                <a:latin typeface="+mj-lt"/>
              </a:rPr>
              <a:t> тестування </a:t>
            </a:r>
            <a:endParaRPr lang="ru-RU" sz="40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983" t="32110" r="68181" b="43281"/>
          <a:stretch>
            <a:fillRect/>
          </a:stretch>
        </p:blipFill>
        <p:spPr bwMode="auto">
          <a:xfrm>
            <a:off x="1187624" y="1412776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80112" y="249289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Blue Mail</a:t>
            </a:r>
            <a:endParaRPr lang="ru-RU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dirty="0" smtClean="0"/>
              <a:t>Види тестування,які будуть проводитися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>
                <a:solidFill>
                  <a:schemeClr val="tx2"/>
                </a:solidFill>
                <a:latin typeface="+mj-lt"/>
              </a:rPr>
              <a:t>Смоук</a:t>
            </a:r>
            <a:r>
              <a:rPr lang="ru-RU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  <a:latin typeface="+mj-lt"/>
              </a:rPr>
              <a:t>тестування</a:t>
            </a:r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uk-UA" sz="2400" dirty="0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Функціональне тестування</a:t>
            </a:r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uk-UA" sz="2400" dirty="0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Позитивне </a:t>
            </a:r>
            <a:r>
              <a:rPr lang="uk-UA" sz="2400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тестування</a:t>
            </a:r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uk-UA" sz="2400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Негативне тестування </a:t>
            </a:r>
          </a:p>
          <a:p>
            <a:r>
              <a:rPr lang="uk-UA" sz="2400" dirty="0" err="1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Нефункціональне</a:t>
            </a:r>
            <a:r>
              <a:rPr lang="uk-UA" sz="2400" dirty="0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 тестування(</a:t>
            </a:r>
            <a:r>
              <a:rPr lang="uk-UA" sz="2400" dirty="0" err="1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тестування</a:t>
            </a:r>
            <a:r>
              <a:rPr lang="uk-UA" sz="2400" dirty="0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 інтерфейсу)</a:t>
            </a:r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uk-UA" sz="2400" dirty="0" smtClea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Тестування успішності</a:t>
            </a:r>
          </a:p>
          <a:p>
            <a:r>
              <a:rPr lang="ru-RU" sz="2400" dirty="0" err="1" smtClean="0">
                <a:solidFill>
                  <a:schemeClr val="tx2"/>
                </a:solidFill>
                <a:latin typeface="+mj-lt"/>
              </a:rPr>
              <a:t>Тестування</a:t>
            </a:r>
            <a:r>
              <a:rPr lang="ru-RU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  <a:latin typeface="+mj-lt"/>
              </a:rPr>
              <a:t>локалізації</a:t>
            </a:r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/>
              <a:t>Смоук</a:t>
            </a:r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мати можливість запустити додато</a:t>
            </a:r>
            <a:r>
              <a:rPr lang="uk-UA" dirty="0" smtClean="0">
                <a:solidFill>
                  <a:schemeClr val="tx2"/>
                </a:solidFill>
              </a:rPr>
              <a:t>к</a:t>
            </a:r>
            <a:r>
              <a:rPr lang="en-US" dirty="0" smtClean="0">
                <a:solidFill>
                  <a:schemeClr val="tx2"/>
                </a:solidFill>
              </a:rPr>
              <a:t> Blue Mail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1.Встановити додаток з </a:t>
            </a:r>
            <a:r>
              <a:rPr lang="en-US" dirty="0" smtClean="0">
                <a:solidFill>
                  <a:schemeClr val="tx2"/>
                </a:solidFill>
              </a:rPr>
              <a:t>Google Play.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err="1" smtClean="0">
                <a:solidFill>
                  <a:schemeClr val="tx2"/>
                </a:solidFill>
              </a:rPr>
              <a:t>Клікнути</a:t>
            </a:r>
            <a:r>
              <a:rPr lang="uk-UA" dirty="0" smtClean="0">
                <a:solidFill>
                  <a:schemeClr val="tx2"/>
                </a:solidFill>
              </a:rPr>
              <a:t> на іконку додатку.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запуститься і відкриється сторінку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789040"/>
            <a:ext cx="43204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запустився і відкрилася сторінка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922" t="3398" r="7122" b="16135"/>
          <a:stretch>
            <a:fillRect/>
          </a:stretch>
        </p:blipFill>
        <p:spPr bwMode="auto">
          <a:xfrm>
            <a:off x="4139952" y="3789040"/>
            <a:ext cx="4786637" cy="267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/>
              <a:t>Функціональне</a:t>
            </a:r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мати можливість переглянути отримані повідомлення.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 </a:t>
            </a:r>
            <a:r>
              <a:rPr lang="en-US" dirty="0" smtClean="0">
                <a:solidFill>
                  <a:schemeClr val="tx2"/>
                </a:solidFill>
              </a:rPr>
              <a:t>Blue Mail.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uk-UA" dirty="0" err="1" smtClean="0">
                <a:solidFill>
                  <a:schemeClr val="tx2"/>
                </a:solidFill>
              </a:rPr>
              <a:t>“”Добавить</a:t>
            </a:r>
            <a:r>
              <a:rPr lang="uk-UA" dirty="0" smtClean="0">
                <a:solidFill>
                  <a:schemeClr val="tx2"/>
                </a:solidFill>
              </a:rPr>
              <a:t> </a:t>
            </a:r>
            <a:r>
              <a:rPr lang="uk-UA" dirty="0" err="1" smtClean="0">
                <a:solidFill>
                  <a:schemeClr val="tx2"/>
                </a:solidFill>
              </a:rPr>
              <a:t>иной</a:t>
            </a:r>
            <a:r>
              <a:rPr lang="uk-UA" dirty="0" smtClean="0">
                <a:solidFill>
                  <a:schemeClr val="tx2"/>
                </a:solidFill>
              </a:rPr>
              <a:t> </a:t>
            </a:r>
            <a:r>
              <a:rPr lang="uk-UA" dirty="0" err="1" smtClean="0">
                <a:solidFill>
                  <a:schemeClr val="tx2"/>
                </a:solidFill>
              </a:rPr>
              <a:t>аккаунт”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3.Вибираємо тип </a:t>
            </a:r>
            <a:r>
              <a:rPr lang="uk-UA" dirty="0" err="1" smtClean="0">
                <a:solidFill>
                  <a:schemeClr val="tx2"/>
                </a:solidFill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4.Вводимо </a:t>
            </a:r>
            <a:r>
              <a:rPr lang="uk-UA" dirty="0" err="1" smtClean="0">
                <a:solidFill>
                  <a:schemeClr val="tx2"/>
                </a:solidFill>
              </a:rPr>
              <a:t>логін</a:t>
            </a:r>
            <a:r>
              <a:rPr lang="uk-UA" dirty="0" smtClean="0">
                <a:solidFill>
                  <a:schemeClr val="tx2"/>
                </a:solidFill>
              </a:rPr>
              <a:t> і пароль існуючої електронної адреси.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5.Синхронізуємо </a:t>
            </a:r>
            <a:r>
              <a:rPr lang="uk-UA" dirty="0" err="1" smtClean="0">
                <a:solidFill>
                  <a:schemeClr val="tx2"/>
                </a:solidFill>
              </a:rPr>
              <a:t>аккаунт</a:t>
            </a:r>
            <a:r>
              <a:rPr lang="uk-UA" dirty="0" smtClean="0">
                <a:solidFill>
                  <a:schemeClr val="tx2"/>
                </a:solidFill>
              </a:rPr>
              <a:t> з електронною поштою.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6.Вибираємо будь-який лист з лівої панелі.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005064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У правій панелі відкриється повний текст повідомлення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5229200"/>
            <a:ext cx="3960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запустився і відкрилася сторінка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312" t="7237" r="4857" b="8135"/>
          <a:stretch>
            <a:fillRect/>
          </a:stretch>
        </p:blipFill>
        <p:spPr bwMode="auto">
          <a:xfrm>
            <a:off x="4355976" y="3933055"/>
            <a:ext cx="4464496" cy="253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/>
              <a:t>Позитивне</a:t>
            </a:r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мати можливість відправляти електронний лист.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додаток.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2</a:t>
            </a:r>
            <a:r>
              <a:rPr lang="uk-UA" dirty="0" smtClean="0">
                <a:solidFill>
                  <a:schemeClr val="tx2"/>
                </a:solidFill>
              </a:rPr>
              <a:t>.Натиснути кнопку “</a:t>
            </a:r>
            <a:r>
              <a:rPr lang="ru-RU" dirty="0" smtClean="0">
                <a:solidFill>
                  <a:schemeClr val="tx2"/>
                </a:solidFill>
              </a:rPr>
              <a:t>Создать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Ввести </a:t>
            </a:r>
            <a:r>
              <a:rPr lang="uk-UA" dirty="0" err="1" smtClean="0">
                <a:solidFill>
                  <a:schemeClr val="tx2"/>
                </a:solidFill>
              </a:rPr>
              <a:t>отримувача</a:t>
            </a:r>
            <a:r>
              <a:rPr lang="uk-UA" dirty="0" smtClean="0">
                <a:solidFill>
                  <a:schemeClr val="tx2"/>
                </a:solidFill>
              </a:rPr>
              <a:t>,тему і текст листа.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4</a:t>
            </a:r>
            <a:r>
              <a:rPr lang="uk-UA" dirty="0" smtClean="0">
                <a:solidFill>
                  <a:schemeClr val="tx2"/>
                </a:solidFill>
              </a:rPr>
              <a:t>.Натиснути кнопку у вигляді стрілки у верхньому правому куті екрану.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501008"/>
            <a:ext cx="4824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Лист перенесеться у папку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“Отправленн</a:t>
            </a:r>
            <a:r>
              <a:rPr lang="ru-RU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ые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”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221088"/>
            <a:ext cx="4824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Лист </a:t>
            </a:r>
            <a:r>
              <a:rPr lang="ru-RU" dirty="0" err="1" smtClean="0">
                <a:solidFill>
                  <a:schemeClr val="tx2"/>
                </a:solidFill>
              </a:rPr>
              <a:t>знаходиться</a:t>
            </a:r>
            <a:r>
              <a:rPr lang="ru-RU" dirty="0" smtClean="0">
                <a:solidFill>
                  <a:schemeClr val="tx2"/>
                </a:solidFill>
              </a:rPr>
              <a:t> у </a:t>
            </a:r>
            <a:r>
              <a:rPr lang="ru-RU" dirty="0" err="1" smtClean="0">
                <a:solidFill>
                  <a:schemeClr val="tx2"/>
                </a:solidFill>
              </a:rPr>
              <a:t>папц</a:t>
            </a:r>
            <a:r>
              <a:rPr lang="uk-UA" dirty="0" smtClean="0">
                <a:solidFill>
                  <a:schemeClr val="tx2"/>
                </a:solidFill>
              </a:rPr>
              <a:t>і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“Отправленн</a:t>
            </a:r>
            <a:r>
              <a:rPr lang="ru-RU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ые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”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219" t="21507" r="54933" b="62721"/>
          <a:stretch>
            <a:fillRect/>
          </a:stretch>
        </p:blipFill>
        <p:spPr bwMode="auto">
          <a:xfrm>
            <a:off x="3779912" y="5013176"/>
            <a:ext cx="49195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/>
              <a:t>Негативне</a:t>
            </a:r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надсилати листи лише на існуючі електронні адреси.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додаток.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2.Натиснути кнопку “</a:t>
            </a:r>
            <a:r>
              <a:rPr lang="ru-RU" dirty="0" smtClean="0">
                <a:solidFill>
                  <a:schemeClr val="tx2"/>
                </a:solidFill>
              </a:rPr>
              <a:t>Создать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Ввести </a:t>
            </a:r>
            <a:r>
              <a:rPr lang="uk-UA" dirty="0" smtClean="0">
                <a:solidFill>
                  <a:schemeClr val="tx2"/>
                </a:solidFill>
              </a:rPr>
              <a:t>у поле </a:t>
            </a:r>
            <a:r>
              <a:rPr lang="en-US" dirty="0" smtClean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mail </a:t>
            </a:r>
            <a:r>
              <a:rPr lang="uk-UA" dirty="0" smtClean="0">
                <a:solidFill>
                  <a:schemeClr val="tx2"/>
                </a:solidFill>
              </a:rPr>
              <a:t>прізвище і </a:t>
            </a:r>
            <a:r>
              <a:rPr lang="uk-UA" dirty="0" err="1" smtClean="0">
                <a:solidFill>
                  <a:schemeClr val="tx2"/>
                </a:solidFill>
              </a:rPr>
              <a:t>ім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  <a:r>
              <a:rPr lang="uk-UA" dirty="0" smtClean="0">
                <a:solidFill>
                  <a:schemeClr val="tx2"/>
                </a:solidFill>
              </a:rPr>
              <a:t>я.</a:t>
            </a:r>
            <a:endParaRPr lang="uk-UA" dirty="0" smtClean="0">
              <a:solidFill>
                <a:schemeClr val="tx2"/>
              </a:solidFill>
            </a:endParaRPr>
          </a:p>
          <a:p>
            <a:r>
              <a:rPr lang="uk-UA" dirty="0" smtClean="0">
                <a:solidFill>
                  <a:schemeClr val="tx2"/>
                </a:solidFill>
              </a:rPr>
              <a:t>4.Натиснути кнопку у вигляді стрілки у верхньому правому куті екрану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501008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видасть помилку про неправильно введений 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email.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293096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видав помилку про недоступність електронної адреси.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196" t="47122" r="20872" b="41584"/>
          <a:stretch>
            <a:fillRect/>
          </a:stretch>
        </p:blipFill>
        <p:spPr bwMode="auto">
          <a:xfrm>
            <a:off x="827584" y="5301207"/>
            <a:ext cx="7632848" cy="101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r>
              <a:rPr lang="ru-RU" sz="5400" dirty="0" smtClean="0"/>
              <a:t> </a:t>
            </a:r>
            <a:r>
              <a:rPr lang="ru-RU" sz="5400" dirty="0" err="1" smtClean="0"/>
              <a:t>інтерфейсу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користувач,повинен мати кнопку у меню для виходу або зміни </a:t>
            </a:r>
            <a:r>
              <a:rPr lang="uk-UA" dirty="0" err="1" smtClean="0">
                <a:solidFill>
                  <a:schemeClr val="tx2"/>
                </a:solidFill>
              </a:rPr>
              <a:t>аккаунту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Переглянути всі елементи меню.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Наявна кнопка виходу або зміни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861048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Наявна кнопка зміни </a:t>
            </a:r>
            <a:r>
              <a:rPr lang="uk-UA" dirty="0" err="1" smtClean="0">
                <a:solidFill>
                  <a:schemeClr val="tx2"/>
                </a:solidFill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6301" t="44193" r="34556" b="39242"/>
          <a:stretch>
            <a:fillRect/>
          </a:stretch>
        </p:blipFill>
        <p:spPr bwMode="auto">
          <a:xfrm>
            <a:off x="4644008" y="3933056"/>
            <a:ext cx="26642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 </a:t>
            </a:r>
            <a:r>
              <a:rPr lang="ru-RU" sz="5400" dirty="0" err="1" smtClean="0"/>
              <a:t>Тестування</a:t>
            </a:r>
            <a:r>
              <a:rPr lang="ru-RU" sz="5400" dirty="0" smtClean="0"/>
              <a:t> </a:t>
            </a:r>
            <a:r>
              <a:rPr lang="ru-RU" sz="5400" dirty="0" err="1" smtClean="0"/>
              <a:t>успішності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користувач,хочу відкривати повний текст листа менш ніж за 5 секунд.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на один із листів.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відображає повний текст листа менше ніж за 5 секунд.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86104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відображає повний текст листа 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за 7 секунд.</a:t>
            </a:r>
            <a:endParaRPr lang="ru-RU" dirty="0" smtClean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</TotalTime>
  <Words>465</Words>
  <Application>Microsoft Office PowerPoint</Application>
  <PresentationFormat>Экран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ТЕСТУВАННЯ Blue mail</vt:lpstr>
      <vt:lpstr>Слайд 2</vt:lpstr>
      <vt:lpstr>Види тестування,які будуть проводитися</vt:lpstr>
      <vt:lpstr>Смоук тестування</vt:lpstr>
      <vt:lpstr>Функціональне тестування</vt:lpstr>
      <vt:lpstr>Позитивне тестування</vt:lpstr>
      <vt:lpstr>Негативне тестування</vt:lpstr>
      <vt:lpstr> Тестування інтерфейсу</vt:lpstr>
      <vt:lpstr> Тестування успішності</vt:lpstr>
      <vt:lpstr> Тестування локалізації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Igor</cp:lastModifiedBy>
  <cp:revision>25</cp:revision>
  <dcterms:created xsi:type="dcterms:W3CDTF">2016-04-04T11:20:05Z</dcterms:created>
  <dcterms:modified xsi:type="dcterms:W3CDTF">2016-04-12T18:00:48Z</dcterms:modified>
</cp:coreProperties>
</file>