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201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ru-RU"/>
              <a:t>23.03.2016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ru-RU"/>
              <a:t>23.03.2016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ru-RU" noProof="0" smtClean="0"/>
              <a:t>23.03.2016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ru-RU" noProof="0" smtClean="0"/>
              <a:pPr/>
              <a:t>23.03.2016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60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Створення</a:t>
            </a:r>
            <a:r>
              <a:rPr lang="ru-RU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 </a:t>
            </a:r>
            <a:r>
              <a:rPr lang="ru-RU" sz="60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Мокапу</a:t>
            </a:r>
            <a:r>
              <a:rPr lang="ru-RU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 </a:t>
            </a:r>
            <a:r>
              <a:rPr lang="ru-RU" sz="60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згідно</a:t>
            </a:r>
            <a:r>
              <a:rPr lang="ru-RU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 з </a:t>
            </a:r>
            <a:r>
              <a:rPr lang="en-US" sz="60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User Story</a:t>
            </a:r>
            <a:endParaRPr lang="ru-RU" sz="6000" b="0" i="0" dirty="0">
              <a:solidFill>
                <a:srgbClr val="164B4F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400" b="0" i="0" dirty="0" smtClean="0">
                <a:solidFill>
                  <a:srgbClr val="164B4F"/>
                </a:solidFill>
              </a:rPr>
              <a:t>Колесник А, ПІ-13-1(2)</a:t>
            </a:r>
            <a:endParaRPr lang="ru-RU" sz="2400" b="0" i="0" dirty="0">
              <a:solidFill>
                <a:srgbClr val="164B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813" y="1676400"/>
            <a:ext cx="6672807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Мною було створено </a:t>
            </a:r>
            <a:r>
              <a:rPr lang="uk-UA" dirty="0" err="1" smtClean="0"/>
              <a:t>мокап</a:t>
            </a:r>
            <a:r>
              <a:rPr lang="uk-UA" dirty="0" smtClean="0"/>
              <a:t> інтерфейсу системи для відображення розкладу для студентів для трьох платформ, ПК, мобільних телефонів та планшетів, на якому було відображено можливість користувачів задавати колів конкретній парі.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36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8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b="0" i="0" dirty="0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Мета та </a:t>
            </a:r>
            <a:r>
              <a:rPr lang="ru-RU" sz="3600" b="0" i="0" dirty="0" err="1" smtClean="0">
                <a:solidFill>
                  <a:srgbClr val="164B4F"/>
                </a:solidFill>
                <a:latin typeface="Euphemia"/>
                <a:ea typeface="+mj-ea"/>
                <a:cs typeface="+mj-cs"/>
              </a:rPr>
              <a:t>завдання</a:t>
            </a:r>
            <a:endParaRPr lang="ru-RU" sz="3600" b="0" i="0" dirty="0">
              <a:solidFill>
                <a:srgbClr val="164B4F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600"/>
              </a:spcBef>
              <a:buClr>
                <a:srgbClr val="164B4F"/>
              </a:buClr>
              <a:buNone/>
            </a:pP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Як студент я хочу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задавати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колір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пари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впродовж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семестру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щоб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позначити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рівень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її</a:t>
            </a:r>
            <a:r>
              <a:rPr lang="ru-RU" sz="2400" b="0" i="0" dirty="0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 </a:t>
            </a:r>
            <a:r>
              <a:rPr lang="ru-RU" sz="2400" b="0" i="0" dirty="0" err="1" smtClean="0">
                <a:solidFill>
                  <a:srgbClr val="164B4F"/>
                </a:solidFill>
                <a:latin typeface="Euphemia"/>
                <a:ea typeface="+mn-ea"/>
                <a:cs typeface="+mn-cs"/>
              </a:rPr>
              <a:t>важливості</a:t>
            </a:r>
            <a:endParaRPr lang="ru-RU" sz="2400" b="0" i="0" dirty="0" smtClean="0">
              <a:solidFill>
                <a:srgbClr val="164B4F"/>
              </a:solidFill>
              <a:latin typeface="Euphemia"/>
              <a:ea typeface="+mn-ea"/>
              <a:cs typeface="+mn-cs"/>
            </a:endParaRPr>
          </a:p>
          <a:p>
            <a:pPr marL="0" indent="0" algn="l" defTabSz="914400">
              <a:lnSpc>
                <a:spcPct val="90000"/>
              </a:lnSpc>
              <a:spcBef>
                <a:spcPts val="1600"/>
              </a:spcBef>
              <a:buClr>
                <a:srgbClr val="164B4F"/>
              </a:buClr>
              <a:buNone/>
            </a:pPr>
            <a:r>
              <a:rPr lang="ru-RU" dirty="0" smtClean="0">
                <a:solidFill>
                  <a:srgbClr val="164B4F"/>
                </a:solidFill>
                <a:latin typeface="Euphemia"/>
              </a:rPr>
              <a:t>Для </a:t>
            </a:r>
            <a:r>
              <a:rPr lang="ru-RU" dirty="0" err="1" smtClean="0">
                <a:solidFill>
                  <a:srgbClr val="164B4F"/>
                </a:solidFill>
                <a:latin typeface="Euphemia"/>
              </a:rPr>
              <a:t>даної</a:t>
            </a:r>
            <a:r>
              <a:rPr lang="ru-RU" dirty="0" smtClean="0">
                <a:solidFill>
                  <a:srgbClr val="164B4F"/>
                </a:solidFill>
                <a:latin typeface="Euphemia"/>
              </a:rPr>
              <a:t> </a:t>
            </a:r>
            <a:r>
              <a:rPr lang="en-US" dirty="0" smtClean="0">
                <a:solidFill>
                  <a:srgbClr val="164B4F"/>
                </a:solidFill>
                <a:latin typeface="Euphemia"/>
              </a:rPr>
              <a:t>user story </a:t>
            </a:r>
            <a:r>
              <a:rPr lang="uk-UA" dirty="0" smtClean="0">
                <a:solidFill>
                  <a:srgbClr val="164B4F"/>
                </a:solidFill>
                <a:latin typeface="Euphemia"/>
              </a:rPr>
              <a:t>необхідно скласти </a:t>
            </a:r>
            <a:r>
              <a:rPr lang="uk-UA" dirty="0" err="1" smtClean="0">
                <a:solidFill>
                  <a:srgbClr val="164B4F"/>
                </a:solidFill>
                <a:latin typeface="Euphemia"/>
              </a:rPr>
              <a:t>мокап</a:t>
            </a:r>
            <a:r>
              <a:rPr lang="uk-UA" dirty="0">
                <a:solidFill>
                  <a:srgbClr val="164B4F"/>
                </a:solidFill>
                <a:latin typeface="Euphemia"/>
              </a:rPr>
              <a:t> </a:t>
            </a:r>
            <a:r>
              <a:rPr lang="uk-UA" dirty="0" smtClean="0">
                <a:solidFill>
                  <a:srgbClr val="164B4F"/>
                </a:solidFill>
                <a:latin typeface="Euphemia"/>
              </a:rPr>
              <a:t>для графічного відображення функціональності на ПК, телефоні та планшеті.</a:t>
            </a:r>
            <a:endParaRPr lang="ru-RU" sz="2400" b="0" i="0" dirty="0">
              <a:solidFill>
                <a:srgbClr val="164B4F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Початок роботи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404" y="2528678"/>
            <a:ext cx="5912371" cy="3708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884" y="1916832"/>
            <a:ext cx="44405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 smtClean="0"/>
              <a:t>Перш за все потрібно додати вікно браузеру, в якому можна буде надалі відображати елементи </a:t>
            </a:r>
            <a:r>
              <a:rPr lang="en-US" dirty="0" smtClean="0"/>
              <a:t>GUI</a:t>
            </a:r>
            <a:r>
              <a:rPr lang="uk-UA" dirty="0" smtClean="0"/>
              <a:t> розроблюваної системи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1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en-US" dirty="0" smtClean="0"/>
              <a:t>Layout</a:t>
            </a:r>
            <a:r>
              <a:rPr lang="uk-UA" dirty="0" smtClean="0"/>
              <a:t>-у програмного додатку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348" y="1772816"/>
            <a:ext cx="6042670" cy="3736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868" y="1772816"/>
            <a:ext cx="432048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 smtClean="0"/>
              <a:t>Створюємо інтерфейс сервісу, додавши всі необхідні для функціонування системи елементи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14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діалогового вікна для вибору кольору пари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13794" y="1876426"/>
            <a:ext cx="5140658" cy="4495800"/>
          </a:xfrm>
        </p:spPr>
        <p:txBody>
          <a:bodyPr/>
          <a:lstStyle/>
          <a:p>
            <a:r>
              <a:rPr lang="uk-UA" dirty="0" smtClean="0"/>
              <a:t>При натисканні користувачем на якусь із пар в розкладі, програма відкриватиме діалогове вікно, в якому пропонуватиме обрати колір, яким ця пара відображатиметься в розкладі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9" y="1876426"/>
            <a:ext cx="5236593" cy="24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Готово!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092" y="2852936"/>
            <a:ext cx="6315844" cy="3639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813" y="1844824"/>
            <a:ext cx="1020119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 smtClean="0"/>
              <a:t>Надалі перша пара в вівторок відображатиметься кольором, який обрав користувач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68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Перенесення інтерфейсу на мобільні платформи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93813" y="1628800"/>
            <a:ext cx="6168751" cy="37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93813" y="1676400"/>
            <a:ext cx="5808711" cy="4495800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Переносимо</a:t>
            </a:r>
            <a:r>
              <a:rPr lang="uk-UA" dirty="0" smtClean="0"/>
              <a:t> раніше створений інтерфейс на планшетний ПК, враховуючи специфіку платформи, зміну діагоналі екрану та методу введення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954285"/>
            <a:ext cx="4464496" cy="57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91441" y="2286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Перенесення інтерфейсу на мобільні платформи</a:t>
            </a:r>
            <a:endParaRPr lang="uk-UA" dirty="0"/>
          </a:p>
        </p:txBody>
      </p:sp>
      <p:sp>
        <p:nvSpPr>
          <p:cNvPr id="5" name="Объект 5"/>
          <p:cNvSpPr txBox="1">
            <a:spLocks/>
          </p:cNvSpPr>
          <p:nvPr/>
        </p:nvSpPr>
        <p:spPr>
          <a:xfrm>
            <a:off x="1293813" y="1676400"/>
            <a:ext cx="580871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dirty="0" smtClean="0"/>
              <a:t>Аналогічно робимо для мобільного телефону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1371599"/>
            <a:ext cx="2736304" cy="50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Переносимо</a:t>
            </a:r>
            <a:r>
              <a:rPr lang="uk-UA" dirty="0" smtClean="0"/>
              <a:t> вікно вибору кольору на мобільні платформи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484" y="1916832"/>
            <a:ext cx="3155576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813" y="1772816"/>
            <a:ext cx="501662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Змінюємо компонування діалогового вікна вибору кольору пари таким чином, щоб ним було зручно користуватися як на мобільних телефонах, так і на планшетах.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279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_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333743-6C97-419E-BA07-3CBF19F59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аурой безмятежности (широкоэкранный формат)</Template>
  <TotalTime>0</TotalTime>
  <Words>233</Words>
  <Application>Microsoft Office PowerPoint</Application>
  <PresentationFormat>Произвольный</PresentationFormat>
  <Paragraphs>24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Euphemia</vt:lpstr>
      <vt:lpstr>Serenity_16x9</vt:lpstr>
      <vt:lpstr>Створення Мокапу згідно з User Story</vt:lpstr>
      <vt:lpstr>Мета та завдання</vt:lpstr>
      <vt:lpstr>Початок роботи</vt:lpstr>
      <vt:lpstr>Створення Layout-у програмного додатку</vt:lpstr>
      <vt:lpstr>Додавання діалогового вікна для вибору кольору пари</vt:lpstr>
      <vt:lpstr>Готово!</vt:lpstr>
      <vt:lpstr>Перенесення інтерфейсу на мобільні платформи</vt:lpstr>
      <vt:lpstr>Презентация PowerPoint</vt:lpstr>
      <vt:lpstr>Переносимо вікно вибору кольору на мобільні платформи</vt:lpstr>
      <vt:lpstr>Висновок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2016-03-23T11:08:14Z</dcterms:created>
  <dcterms:modified xsi:type="dcterms:W3CDTF">2016-03-23T12:13:56Z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