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box" TargetMode="External"/><Relationship Id="rId2" Type="http://schemas.openxmlformats.org/officeDocument/2006/relationships/hyperlink" Target="https://en.wikipedia.org/wiki/Graphical_control_e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eb_desig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Перевірка елементів </a:t>
            </a:r>
            <a:r>
              <a:rPr lang="en-US" dirty="0" smtClean="0"/>
              <a:t>UI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студент групи ПІ-13-1</a:t>
            </a:r>
          </a:p>
          <a:p>
            <a:r>
              <a:rPr lang="uk-UA" dirty="0" smtClean="0"/>
              <a:t>Бабала Василь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315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effectLst/>
              </a:rPr>
              <a:t>Is a radio button the best choice?</a:t>
            </a:r>
            <a:endParaRPr lang="uk-UA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58" y="3399934"/>
            <a:ext cx="4534652" cy="131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Объект 1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83" y="2305326"/>
            <a:ext cx="285866" cy="2858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2416149" y="2305326"/>
            <a:ext cx="257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kern="50" dirty="0">
                <a:latin typeface="Liberation Serif"/>
                <a:ea typeface="Calibri" panose="020F0502020204030204" pitchFamily="34" charset="0"/>
                <a:cs typeface="Liberation Serif"/>
              </a:rPr>
              <a:t>Don’t show this again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989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Is it the best implementation of the part of screen?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  <a:p>
            <a:r>
              <a:rPr lang="en-US" dirty="0"/>
              <a:t>  ------------</a:t>
            </a:r>
          </a:p>
          <a:p>
            <a:r>
              <a:rPr lang="en-US" dirty="0"/>
              <a:t>  ------------</a:t>
            </a:r>
          </a:p>
          <a:p>
            <a:r>
              <a:rPr lang="en-US" dirty="0"/>
              <a:t>  ------------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37" y="4124324"/>
            <a:ext cx="9611477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56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Wait is mixed-state for checkbox?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28" y="2986730"/>
            <a:ext cx="5938024" cy="10237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72" y="2072299"/>
            <a:ext cx="2095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388017" y="198764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kern="50" dirty="0">
                <a:latin typeface="Liberation Serif"/>
                <a:ea typeface="Calibri" panose="020F0502020204030204" pitchFamily="34" charset="0"/>
                <a:cs typeface="Liberation Serif"/>
              </a:rPr>
              <a:t>Read-only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44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Can we use, checkboxes as a progress indicator?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1200" indent="0">
              <a:spcAft>
                <a:spcPts val="0"/>
              </a:spcAft>
              <a:buNone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Removing program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endParaRPr>
          </a:p>
          <a:p>
            <a:pPr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uk-UA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endParaRPr>
          </a:p>
          <a:p>
            <a:pPr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uk-UA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 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09" y="3229726"/>
            <a:ext cx="5487654" cy="2240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06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Can we use the selection of a checkbox to perform commands? 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>
                <a:effectLst/>
              </a:rPr>
              <a:t>для цього є кнопки із піктограмами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746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Can we use the selection of a checkbox to dynamically display other controls related to the selected control?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>
                <a:effectLst/>
              </a:rPr>
              <a:t>екран не реагує на такі події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371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Can we use the selection of a checkbox to display other windows, such as a dialog box to gather more input?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>
                <a:effectLst/>
              </a:rPr>
              <a:t>Так це можливо.</a:t>
            </a:r>
            <a:endParaRPr lang="uk-UA" dirty="0">
              <a:effectLst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959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Are there any inconsistency , in the relationship between radio buttons and checkboxes? Requirement : when ‘Custom’ radio-button is selected all checkboxes are enabled.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35" y="2807368"/>
            <a:ext cx="8066482" cy="3545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593742" y="2438036"/>
            <a:ext cx="499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Якщо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 </a:t>
            </a:r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обраний, то =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box able </a:t>
            </a:r>
            <a:endParaRPr lang="uk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0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Is it the best implementation of screen?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>
                <a:effectLst/>
              </a:rPr>
              <a:t>Розділити на 2 </a:t>
            </a:r>
            <a:r>
              <a:rPr lang="uk-UA" b="1" i="1" dirty="0" err="1">
                <a:effectLst/>
              </a:rPr>
              <a:t>опціональних</a:t>
            </a:r>
            <a:r>
              <a:rPr lang="uk-UA" b="1" i="1" dirty="0">
                <a:effectLst/>
              </a:rPr>
              <a:t> вікна із різним смисловим </a:t>
            </a:r>
            <a:r>
              <a:rPr lang="uk-UA" b="1" i="1" dirty="0" smtClean="0">
                <a:effectLst/>
              </a:rPr>
              <a:t>навантаженням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368089"/>
            <a:ext cx="6387766" cy="2022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78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effectLst/>
              </a:rPr>
              <a:t>How implementation of screen can be improved?</a:t>
            </a:r>
            <a:endParaRPr lang="uk-UA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effectLst/>
              </a:rPr>
              <a:t>Зробити як це зроблено у MS Word</a:t>
            </a:r>
            <a:r>
              <a:rPr lang="ru-RU" i="1" dirty="0">
                <a:effectLst/>
              </a:rPr>
              <a:t>, так як </a:t>
            </a:r>
            <a:r>
              <a:rPr lang="ru-RU" i="1" dirty="0" err="1">
                <a:effectLst/>
              </a:rPr>
              <a:t>це</a:t>
            </a:r>
            <a:r>
              <a:rPr lang="ru-RU" i="1" dirty="0">
                <a:effectLst/>
              </a:rPr>
              <a:t> є </a:t>
            </a:r>
            <a:r>
              <a:rPr lang="ru-RU" i="1" dirty="0" err="1">
                <a:effectLst/>
              </a:rPr>
              <a:t>більш</a:t>
            </a:r>
            <a:r>
              <a:rPr lang="ru-RU" i="1" dirty="0">
                <a:effectLst/>
              </a:rPr>
              <a:t> </a:t>
            </a:r>
            <a:r>
              <a:rPr lang="ru-RU" i="1" dirty="0" err="1" smtClean="0">
                <a:effectLst/>
              </a:rPr>
              <a:t>зру</a:t>
            </a:r>
            <a:r>
              <a:rPr lang="uk-UA" i="1" dirty="0">
                <a:effectLst/>
              </a:rPr>
              <a:t>ч</a:t>
            </a:r>
            <a:r>
              <a:rPr lang="ru-RU" i="1" dirty="0" smtClean="0">
                <a:effectLst/>
              </a:rPr>
              <a:t>ним </a:t>
            </a:r>
            <a:r>
              <a:rPr lang="ru-RU" i="1" dirty="0">
                <a:effectLst/>
              </a:rPr>
              <a:t>для </a:t>
            </a:r>
            <a:r>
              <a:rPr lang="ru-RU" i="1" dirty="0" err="1">
                <a:effectLst/>
              </a:rPr>
              <a:t>користувача</a:t>
            </a:r>
            <a:r>
              <a:rPr lang="ru-RU" i="1" dirty="0">
                <a:effectLst/>
              </a:rPr>
              <a:t>.</a:t>
            </a:r>
            <a:endParaRPr lang="uk-UA" dirty="0">
              <a:effectLst/>
            </a:endParaRP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08" y="2919412"/>
            <a:ext cx="3864643" cy="2615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6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Is there any inconsistency in the UI?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175" y="1975432"/>
            <a:ext cx="4991001" cy="112069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347572" y="3244334"/>
            <a:ext cx="349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kern="50" dirty="0">
                <a:latin typeface="Liberation Serif"/>
                <a:ea typeface="Calibri" panose="020F0502020204030204" pitchFamily="34" charset="0"/>
                <a:cs typeface="Liberation Serif"/>
              </a:rPr>
              <a:t>Кнопка зберегти не доступна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323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Is it the best way of the controls location one the screen?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>
                <a:effectLst/>
              </a:rPr>
              <a:t>Можна зробити кнопочками з інтуїтивно зрозумілими піктограмами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44" y="4248651"/>
            <a:ext cx="5519487" cy="77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69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930442"/>
            <a:ext cx="10353762" cy="970450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Is it right to leave editable text boxed and drop-down lists enabled if they share the radio button’s label? (see example). What requirement should be for the editable field?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213712"/>
            <a:ext cx="10353762" cy="4058751"/>
          </a:xfrm>
        </p:spPr>
        <p:txBody>
          <a:bodyPr/>
          <a:lstStyle/>
          <a:p>
            <a:r>
              <a:rPr lang="ru-RU" b="1" i="1" dirty="0" err="1">
                <a:effectLst/>
              </a:rPr>
              <a:t>Якщо</a:t>
            </a:r>
            <a:r>
              <a:rPr lang="ru-RU" b="1" i="1" dirty="0">
                <a:effectLst/>
              </a:rPr>
              <a:t> </a:t>
            </a:r>
            <a:r>
              <a:rPr lang="en-US" b="1" i="1" dirty="0">
                <a:effectLst/>
              </a:rPr>
              <a:t>radio button selected</a:t>
            </a:r>
            <a:r>
              <a:rPr lang="uk-UA" b="1" i="1" dirty="0">
                <a:effectLst/>
              </a:rPr>
              <a:t>, тоді поле стає доступним і в ньому необхідно написати номера таблиць у вигляді : 1, 3, 5; 5-12;</a:t>
            </a:r>
            <a:endParaRPr lang="uk-UA" dirty="0">
              <a:effectLst/>
            </a:endParaRP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4" y="3292391"/>
            <a:ext cx="4860257" cy="285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2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What is list-box, drop-down list? </a:t>
            </a:r>
            <a:r>
              <a:rPr lang="en-US" i="1" dirty="0" err="1">
                <a:effectLst/>
              </a:rPr>
              <a:t>combobox</a:t>
            </a:r>
            <a:r>
              <a:rPr lang="en-US" i="1" dirty="0">
                <a:effectLst/>
              </a:rPr>
              <a:t>?  What are the two types of </a:t>
            </a:r>
            <a:r>
              <a:rPr lang="en-US" i="1" dirty="0" err="1">
                <a:effectLst/>
              </a:rPr>
              <a:t>combobox</a:t>
            </a:r>
            <a:r>
              <a:rPr lang="en-US" i="1" dirty="0">
                <a:effectLst/>
              </a:rPr>
              <a:t>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list-box</a:t>
            </a:r>
            <a:r>
              <a:rPr lang="en-US" dirty="0">
                <a:effectLst/>
              </a:rPr>
              <a:t>  a box on the screen that contains a list of options, only one of which can be selected</a:t>
            </a:r>
            <a:endParaRPr lang="uk-UA" dirty="0">
              <a:effectLst/>
            </a:endParaRPr>
          </a:p>
          <a:p>
            <a:r>
              <a:rPr lang="en-US" i="1" dirty="0">
                <a:effectLst/>
              </a:rPr>
              <a:t>drop-down list</a:t>
            </a:r>
            <a:r>
              <a:rPr lang="en-US" dirty="0">
                <a:effectLst/>
              </a:rPr>
              <a:t>  is a </a:t>
            </a:r>
            <a:r>
              <a:rPr lang="en-US" u="sng" dirty="0">
                <a:effectLst/>
                <a:hlinkClick r:id="rId2" tooltip="Graphical control element"/>
              </a:rPr>
              <a:t>graphical control element</a:t>
            </a:r>
            <a:r>
              <a:rPr lang="en-US" dirty="0">
                <a:effectLst/>
              </a:rPr>
              <a:t>, similar to a </a:t>
            </a:r>
            <a:r>
              <a:rPr lang="en-US" u="sng" dirty="0">
                <a:effectLst/>
                <a:hlinkClick r:id="rId3" tooltip="List box"/>
              </a:rPr>
              <a:t>list box</a:t>
            </a:r>
            <a:r>
              <a:rPr lang="en-US" dirty="0">
                <a:effectLst/>
              </a:rPr>
              <a:t>, that allows the user to choose one value from a list.</a:t>
            </a:r>
            <a:endParaRPr lang="uk-UA" dirty="0">
              <a:effectLst/>
            </a:endParaRPr>
          </a:p>
          <a:p>
            <a:r>
              <a:rPr lang="en-US" dirty="0">
                <a:effectLst/>
              </a:rPr>
              <a:t> When a drop-down list is inactive, it displays a single value. When activated, it displays (drops down) a list of values, from which the user may select one. When the user selects a new value, the control reverts to its inactive state, displaying the selected value. It is often used in the design of graphical user interfaces, including </a:t>
            </a:r>
            <a:r>
              <a:rPr lang="en-US" u="sng" dirty="0">
                <a:effectLst/>
                <a:hlinkClick r:id="rId4" tooltip="Web design"/>
              </a:rPr>
              <a:t>web design</a:t>
            </a:r>
            <a:r>
              <a:rPr lang="en-US" dirty="0">
                <a:effectLst/>
              </a:rPr>
              <a:t>.</a:t>
            </a:r>
            <a:endParaRPr lang="uk-UA" dirty="0">
              <a:effectLst/>
            </a:endParaRPr>
          </a:p>
          <a:p>
            <a:r>
              <a:rPr lang="en-US" i="1" dirty="0" err="1">
                <a:effectLst/>
              </a:rPr>
              <a:t>combobox</a:t>
            </a:r>
            <a:r>
              <a:rPr lang="en-US" dirty="0">
                <a:effectLst/>
              </a:rPr>
              <a:t> is a commonly used graphical user interface widget (or control). Traditionally, it is a combination of a drop-down list or list box and a single-line editable textbox, allowing the user to either type a value directly or select a value from the list.</a:t>
            </a:r>
            <a:endParaRPr lang="uk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87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 smtClean="0">
                <a:effectLst/>
              </a:rPr>
              <a:t>There are numbers from 1 to 31 (day of month) in dropdown list. How we can select 5?</a:t>
            </a:r>
            <a:endParaRPr lang="uk-UA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err="1">
                <a:effectLst/>
              </a:rPr>
              <a:t>Клікнути</a:t>
            </a:r>
            <a:r>
              <a:rPr lang="uk-UA" i="1" dirty="0">
                <a:effectLst/>
              </a:rPr>
              <a:t> на </a:t>
            </a:r>
            <a:r>
              <a:rPr lang="uk-UA" i="1" dirty="0" err="1">
                <a:effectLst/>
              </a:rPr>
              <a:t>ліст</a:t>
            </a:r>
            <a:r>
              <a:rPr lang="uk-UA" i="1" dirty="0">
                <a:effectLst/>
              </a:rPr>
              <a:t> і вибрати число 5.</a:t>
            </a:r>
            <a:endParaRPr lang="uk-UA" dirty="0">
              <a:effectLst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64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There are numbers from 1 to 31 (day of month ) in dropdown list. How we can change selection between 3, 30, 31 items?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effectLst/>
              </a:rPr>
              <a:t>Прокрутити вибраний </a:t>
            </a:r>
            <a:r>
              <a:rPr lang="uk-UA" i="1" dirty="0" err="1">
                <a:effectLst/>
              </a:rPr>
              <a:t>ліст</a:t>
            </a:r>
            <a:r>
              <a:rPr lang="uk-UA" i="1" dirty="0">
                <a:effectLst/>
              </a:rPr>
              <a:t>, або вибрати зі </a:t>
            </a:r>
            <a:r>
              <a:rPr lang="uk-UA" i="1" dirty="0" err="1">
                <a:effectLst/>
              </a:rPr>
              <a:t>списка</a:t>
            </a:r>
            <a:r>
              <a:rPr lang="uk-UA" i="1" dirty="0">
                <a:effectLst/>
              </a:rPr>
              <a:t>. </a:t>
            </a:r>
            <a:endParaRPr lang="uk-UA" dirty="0">
              <a:effectLst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75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effectLst/>
              </a:rPr>
              <a:t>Is there any inconsistency in the UI?</a:t>
            </a:r>
            <a:endParaRPr lang="uk-UA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Немає риски вводу, а також не правильна підказка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2204" y="2292016"/>
            <a:ext cx="4336944" cy="171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4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Is there any inconsistency in the UI?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362" y="1947351"/>
            <a:ext cx="5666628" cy="14696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85823" y="3784269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Поле вводу не доступне, так не повинно бути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243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checkbox can be checked off?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Натиснути на чек бокс ще раз.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71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181726"/>
          </a:xfrm>
        </p:spPr>
        <p:txBody>
          <a:bodyPr>
            <a:normAutofit fontScale="90000"/>
          </a:bodyPr>
          <a:lstStyle/>
          <a:p>
            <a:r>
              <a:rPr lang="en-US" dirty="0"/>
              <a:t>	The gender selection is implemented on screen below. Please describe the weak points of this implementation and propose better way of implementation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39" y="3304786"/>
            <a:ext cx="3681094" cy="7217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49056" y="4355362"/>
            <a:ext cx="554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Чек бокс повинен бути окремим для кожної статі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61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Please, propose improvements for the part of the screen below. Requirement: if ‘no thanks’ checkbox is checked off other should be disabled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Немає підказки (уточнення)  за що відповідає ‘</a:t>
            </a:r>
            <a:r>
              <a:rPr lang="en-US" dirty="0"/>
              <a:t>present’ </a:t>
            </a:r>
            <a:r>
              <a:rPr lang="uk-UA" dirty="0"/>
              <a:t>і ‘ </a:t>
            </a:r>
            <a:r>
              <a:rPr lang="en-US" dirty="0"/>
              <a:t>bonus’ . </a:t>
            </a:r>
            <a:r>
              <a:rPr lang="uk-UA" dirty="0"/>
              <a:t>Також бокс ‘</a:t>
            </a:r>
            <a:r>
              <a:rPr lang="en-US" dirty="0"/>
              <a:t>not thanks ‘ </a:t>
            </a:r>
            <a:r>
              <a:rPr lang="uk-UA" dirty="0"/>
              <a:t>окремо і не відомо чи при чек нутом ‘</a:t>
            </a:r>
            <a:r>
              <a:rPr lang="en-US" dirty="0"/>
              <a:t>no thanks’ </a:t>
            </a:r>
            <a:r>
              <a:rPr lang="uk-UA" dirty="0"/>
              <a:t>інші бокси будуть не доступні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93879" y="2845469"/>
            <a:ext cx="3273194" cy="2368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05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Please provide your recommendations regarding improvements of the part of screen below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/>
              </a:rPr>
              <a:t>Radio button , </a:t>
            </a:r>
            <a:r>
              <a:rPr lang="uk-UA" b="1" i="1" dirty="0">
                <a:effectLst/>
              </a:rPr>
              <a:t>так як </a:t>
            </a:r>
            <a:r>
              <a:rPr lang="en-US" b="1" i="1" dirty="0">
                <a:effectLst/>
              </a:rPr>
              <a:t>accept/discard </a:t>
            </a:r>
            <a:r>
              <a:rPr lang="uk-UA" b="1" i="1" dirty="0">
                <a:effectLst/>
              </a:rPr>
              <a:t>не можу бути відмічені одночасно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29" y="2798346"/>
            <a:ext cx="4359693" cy="795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25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>
                <a:effectLst/>
              </a:rPr>
              <a:t>Would a radio button  be  a better choice? (select between Portrait and Landscape mode, Portrait uses by default)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Portrait (default)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lvl="0" indent="-3429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Landscape</a:t>
            </a:r>
            <a:endParaRPr lang="uk-U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28" y="3236194"/>
            <a:ext cx="4150895" cy="1051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24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53</TotalTime>
  <Words>586</Words>
  <Application>Microsoft Office PowerPoint</Application>
  <PresentationFormat>Широкоэкранный</PresentationFormat>
  <Paragraphs>60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Calisto MT</vt:lpstr>
      <vt:lpstr>Courier New</vt:lpstr>
      <vt:lpstr>Liberation Serif</vt:lpstr>
      <vt:lpstr>Symbol</vt:lpstr>
      <vt:lpstr>Times New Roman</vt:lpstr>
      <vt:lpstr>Trebuchet MS</vt:lpstr>
      <vt:lpstr>Wingdings</vt:lpstr>
      <vt:lpstr>Wingdings 2</vt:lpstr>
      <vt:lpstr>Грифель</vt:lpstr>
      <vt:lpstr>Перевірка елементів UI</vt:lpstr>
      <vt:lpstr>Is there any inconsistency in the UI? </vt:lpstr>
      <vt:lpstr>Is there any inconsistency in the UI?</vt:lpstr>
      <vt:lpstr>Is there any inconsistency in the UI? </vt:lpstr>
      <vt:lpstr>How checkbox can be checked off?</vt:lpstr>
      <vt:lpstr> The gender selection is implemented on screen below. Please describe the weak points of this implementation and propose better way of implementation</vt:lpstr>
      <vt:lpstr>Please, propose improvements for the part of the screen below. Requirement: if ‘no thanks’ checkbox is checked off other should be disabled </vt:lpstr>
      <vt:lpstr>Please provide your recommendations regarding improvements of the part of screen below</vt:lpstr>
      <vt:lpstr>Would a radio button  be  a better choice? (select between Portrait and Landscape mode, Portrait uses by default) </vt:lpstr>
      <vt:lpstr>Is a radio button the best choice?</vt:lpstr>
      <vt:lpstr>Is it the best implementation of the part of screen?</vt:lpstr>
      <vt:lpstr>Wait is mixed-state for checkbox?</vt:lpstr>
      <vt:lpstr>Can we use, checkboxes as a progress indicator?</vt:lpstr>
      <vt:lpstr>Can we use the selection of a checkbox to perform commands?  </vt:lpstr>
      <vt:lpstr>Can we use the selection of a checkbox to dynamically display other controls related to the selected control? </vt:lpstr>
      <vt:lpstr>Can we use the selection of a checkbox to display other windows, such as a dialog box to gather more input? </vt:lpstr>
      <vt:lpstr>Are there any inconsistency , in the relationship between radio buttons and checkboxes? Requirement : when ‘Custom’ radio-button is selected all checkboxes are enabled.</vt:lpstr>
      <vt:lpstr>Is it the best implementation of screen?</vt:lpstr>
      <vt:lpstr>How implementation of screen can be improved?</vt:lpstr>
      <vt:lpstr>Is it the best way of the controls location one the screen?</vt:lpstr>
      <vt:lpstr>Is it right to leave editable text boxed and drop-down lists enabled if they share the radio button’s label? (see example). What requirement should be for the editable field? </vt:lpstr>
      <vt:lpstr>What is list-box, drop-down list? combobox?  What are the two types of combobox? </vt:lpstr>
      <vt:lpstr>There are numbers from 1 to 31 (day of month) in dropdown list. How we can select 5?</vt:lpstr>
      <vt:lpstr>There are numbers from 1 to 31 (day of month ) in dropdown list. How we can change selection between 3, 30, 31 items?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Перевірка елементів UI</dc:title>
  <dc:creator>Василь</dc:creator>
  <cp:lastModifiedBy>Василь</cp:lastModifiedBy>
  <cp:revision>6</cp:revision>
  <dcterms:created xsi:type="dcterms:W3CDTF">2016-04-09T10:57:54Z</dcterms:created>
  <dcterms:modified xsi:type="dcterms:W3CDTF">2016-04-09T11:51:30Z</dcterms:modified>
</cp:coreProperties>
</file>