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5BD565-FC33-4122-B922-2155B36CF6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Тестування поля </a:t>
            </a:r>
            <a:r>
              <a:rPr lang="en-US" dirty="0" smtClean="0"/>
              <a:t>“Name”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групи ПІ-13-1</a:t>
            </a:r>
          </a:p>
          <a:p>
            <a:r>
              <a:rPr lang="uk-UA" dirty="0" smtClean="0"/>
              <a:t>Бабала Василь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7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Вводимо </a:t>
            </a:r>
            <a:r>
              <a:rPr lang="uk-UA" dirty="0" smtClean="0"/>
              <a:t>значення</a:t>
            </a:r>
            <a:r>
              <a:rPr lang="ru-RU" dirty="0" smtClean="0"/>
              <a:t> </a:t>
            </a:r>
            <a:r>
              <a:rPr lang="uk-UA" dirty="0" smtClean="0"/>
              <a:t>підказки взяте з коду сторінки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402" y="2514600"/>
            <a:ext cx="3586020" cy="40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Ставимо пробіл перед іменем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955" y="2514600"/>
            <a:ext cx="2920913" cy="42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Змінюємо 0 на 1 : </a:t>
            </a:r>
            <a:r>
              <a:rPr lang="en-US" dirty="0" smtClean="0"/>
              <a:t>&lt;input type="hidden" name="</a:t>
            </a:r>
            <a:r>
              <a:rPr lang="en-US" dirty="0" err="1" smtClean="0"/>
              <a:t>user_right_as_admin</a:t>
            </a:r>
            <a:r>
              <a:rPr lang="en-US" dirty="0" smtClean="0"/>
              <a:t>" value="</a:t>
            </a:r>
            <a:r>
              <a:rPr lang="uk-UA" dirty="0" smtClean="0"/>
              <a:t>1"&gt;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21" y="2514600"/>
            <a:ext cx="3296582" cy="41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Було знайдено 14 помилок вводу із 18 можливих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1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Спробуємо Ввести у поле значення поля 									«прізвище»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637" y="2290011"/>
            <a:ext cx="4059549" cy="40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Перевірка на групу нестандартних 				символів (українське ім’я)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779" y="2514600"/>
            <a:ext cx="4153266" cy="35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effectLst/>
              </a:rPr>
              <a:t>Вводимо 30 пробілів (максимальне </a:t>
            </a:r>
            <a:r>
              <a:rPr lang="uk-UA" dirty="0" smtClean="0">
                <a:effectLst/>
              </a:rPr>
              <a:t>		значення поля)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75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effectLst/>
              </a:rPr>
              <a:t>Вводимо </a:t>
            </a:r>
            <a:r>
              <a:rPr lang="uk-UA" dirty="0" smtClean="0">
                <a:effectLst/>
              </a:rPr>
              <a:t>тільки </a:t>
            </a:r>
            <a:r>
              <a:rPr lang="uk-UA" dirty="0">
                <a:effectLst/>
              </a:rPr>
              <a:t>одне значення – «1»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85" y="2514600"/>
            <a:ext cx="3313654" cy="40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effectLst/>
              </a:rPr>
              <a:t>Вводимо українське ім’я пробіл і тільки одну літеру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617" y="2514600"/>
            <a:ext cx="4202478" cy="41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Вводимо </a:t>
            </a:r>
            <a:r>
              <a:rPr lang="uk-UA" dirty="0" smtClean="0"/>
              <a:t>різні</a:t>
            </a:r>
            <a:r>
              <a:rPr lang="ru-RU" dirty="0" smtClean="0"/>
              <a:t> </a:t>
            </a:r>
            <a:r>
              <a:rPr lang="uk-UA" dirty="0" smtClean="0"/>
              <a:t>символи</a:t>
            </a:r>
            <a:r>
              <a:rPr lang="ru-RU" dirty="0" smtClean="0"/>
              <a:t> </a:t>
            </a:r>
            <a:r>
              <a:rPr lang="ru-RU" dirty="0"/>
              <a:t>через </a:t>
            </a:r>
            <a:r>
              <a:rPr lang="uk-UA" dirty="0" smtClean="0"/>
              <a:t>пробіл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663" y="2514600"/>
            <a:ext cx="4001190" cy="38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Не вводимо жодного знаку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606" y="2514600"/>
            <a:ext cx="4023612" cy="40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Вводимо українське ім’я в  </a:t>
            </a:r>
            <a:r>
              <a:rPr lang="en-US" dirty="0"/>
              <a:t>HTML </a:t>
            </a:r>
            <a:r>
              <a:rPr lang="uk-UA" dirty="0"/>
              <a:t>тезі, в кінці імені пробіл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371" y="2514600"/>
            <a:ext cx="3558081" cy="40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10</TotalTime>
  <Words>101</Words>
  <Application>Microsoft Office PowerPoint</Application>
  <PresentationFormat>Широкоэкранный</PresentationFormat>
  <Paragraphs>16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Сетка</vt:lpstr>
      <vt:lpstr>Тестування поля “Name”</vt:lpstr>
      <vt:lpstr>Спробуємо Ввести у поле значення поля          «прізвище»</vt:lpstr>
      <vt:lpstr>Перевірка на групу нестандартних     символів (українське ім’я)</vt:lpstr>
      <vt:lpstr>Вводимо 30 пробілів (максимальне   значення поля)</vt:lpstr>
      <vt:lpstr>Вводимо тільки одне значення – «1»</vt:lpstr>
      <vt:lpstr>Вводимо українське ім’я пробіл і тільки одну літеру</vt:lpstr>
      <vt:lpstr>Вводимо різні символи через пробіл</vt:lpstr>
      <vt:lpstr>Не вводимо жодного знаку</vt:lpstr>
      <vt:lpstr>Вводимо українське ім’я в  HTML тезі, в кінці імені пробіл</vt:lpstr>
      <vt:lpstr>Вводимо значення підказки взяте з коду сторінки</vt:lpstr>
      <vt:lpstr>Ставимо пробіл перед іменем</vt:lpstr>
      <vt:lpstr>Змінюємо 0 на 1 : &lt;input type="hidden" name="user_right_as_admin" value="1"&gt;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“Name”</dc:title>
  <dc:creator>Василь</dc:creator>
  <cp:lastModifiedBy>Василь</cp:lastModifiedBy>
  <cp:revision>2</cp:revision>
  <dcterms:created xsi:type="dcterms:W3CDTF">2016-03-20T13:48:38Z</dcterms:created>
  <dcterms:modified xsi:type="dcterms:W3CDTF">2016-03-20T13:59:23Z</dcterms:modified>
</cp:coreProperties>
</file>