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5737" y="2514600"/>
            <a:ext cx="9688875" cy="2262781"/>
          </a:xfrm>
        </p:spPr>
        <p:txBody>
          <a:bodyPr/>
          <a:lstStyle/>
          <a:p>
            <a:r>
              <a:rPr lang="uk-UA" dirty="0" smtClean="0"/>
              <a:t>Розгалуження та злиття в </a:t>
            </a:r>
            <a:r>
              <a:rPr lang="en-US" dirty="0" err="1" smtClean="0"/>
              <a:t>git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5737" y="4777379"/>
            <a:ext cx="9688875" cy="1126283"/>
          </a:xfrm>
        </p:spPr>
        <p:txBody>
          <a:bodyPr/>
          <a:lstStyle/>
          <a:p>
            <a:r>
              <a:rPr lang="uk-UA" dirty="0" smtClean="0"/>
              <a:t>Колесник А. Пі-13-1(2)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115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Коміти</a:t>
            </a:r>
            <a:r>
              <a:rPr lang="uk-UA" dirty="0" smtClean="0"/>
              <a:t> 9 та 10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1567" y="1630315"/>
            <a:ext cx="8915400" cy="3777622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</a:p>
          <a:p>
            <a:r>
              <a:rPr lang="uk-UA" dirty="0" smtClean="0"/>
              <a:t>Створюємо в директорії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octoant-eater.txt</a:t>
            </a:r>
            <a:r>
              <a:rPr lang="uk-UA" dirty="0" smtClean="0"/>
              <a:t>, додаємо його до індексу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/>
              <a:t>Створюємо </a:t>
            </a:r>
            <a:r>
              <a:rPr lang="uk-UA" dirty="0" smtClean="0"/>
              <a:t>файл </a:t>
            </a:r>
            <a:r>
              <a:rPr lang="en-US" dirty="0" smtClean="0"/>
              <a:t>octofenek.txt</a:t>
            </a:r>
            <a:r>
              <a:rPr lang="uk-UA" dirty="0"/>
              <a:t>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master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67" y="4178889"/>
            <a:ext cx="9256421" cy="19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en-US" dirty="0"/>
              <a:t> </a:t>
            </a:r>
            <a:r>
              <a:rPr lang="en-US" dirty="0" smtClean="0"/>
              <a:t>11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</a:t>
            </a:r>
            <a:r>
              <a:rPr lang="en-US" dirty="0" smtClean="0"/>
              <a:t>issv2</a:t>
            </a:r>
          </a:p>
          <a:p>
            <a:r>
              <a:rPr lang="uk-UA" dirty="0" smtClean="0"/>
              <a:t>Перейменовуємо файли </a:t>
            </a:r>
            <a:r>
              <a:rPr lang="en-US" dirty="0" err="1" smtClean="0"/>
              <a:t>octohoneybadger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/>
              <a:t>octowolverine</a:t>
            </a:r>
            <a:r>
              <a:rPr lang="en-US" dirty="0" smtClean="0"/>
              <a:t> </a:t>
            </a:r>
            <a:r>
              <a:rPr lang="uk-UA" dirty="0" smtClean="0"/>
              <a:t>на </a:t>
            </a:r>
            <a:r>
              <a:rPr lang="en-US" dirty="0" err="1" smtClean="0"/>
              <a:t>oclohoneybadger</a:t>
            </a:r>
            <a:r>
              <a:rPr lang="en-US" dirty="0" smtClean="0"/>
              <a:t>-</a:t>
            </a:r>
            <a:r>
              <a:rPr lang="en-US" dirty="0"/>
              <a:t>female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/>
              <a:t>octowolverine</a:t>
            </a:r>
            <a:r>
              <a:rPr lang="en-US" dirty="0" smtClean="0"/>
              <a:t>-</a:t>
            </a:r>
            <a:r>
              <a:rPr lang="en-US" dirty="0"/>
              <a:t>female</a:t>
            </a:r>
            <a:r>
              <a:rPr lang="en-US" dirty="0" smtClean="0"/>
              <a:t> </a:t>
            </a:r>
            <a:r>
              <a:rPr lang="uk-UA" dirty="0" smtClean="0"/>
              <a:t>та додаємо файли </a:t>
            </a:r>
            <a:r>
              <a:rPr lang="en-US" dirty="0" err="1" smtClean="0"/>
              <a:t>octohoneybadger</a:t>
            </a:r>
            <a:r>
              <a:rPr lang="en-US" dirty="0" smtClean="0"/>
              <a:t>-male </a:t>
            </a:r>
            <a:r>
              <a:rPr lang="uk-UA" dirty="0" smtClean="0"/>
              <a:t>та </a:t>
            </a:r>
            <a:r>
              <a:rPr lang="en-US" dirty="0" err="1" smtClean="0"/>
              <a:t>octohoneybadger</a:t>
            </a:r>
            <a:r>
              <a:rPr lang="en-US" dirty="0" smtClean="0"/>
              <a:t>-male</a:t>
            </a:r>
          </a:p>
          <a:p>
            <a:r>
              <a:rPr lang="uk-UA" dirty="0" smtClean="0"/>
              <a:t>Індексуємо всі файли командою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  <a:r>
              <a:rPr lang="uk-UA" dirty="0" smtClean="0"/>
              <a:t>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50" y="1630315"/>
            <a:ext cx="3176250" cy="5069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2114" y="772071"/>
            <a:ext cx="3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Схема </a:t>
            </a:r>
            <a:r>
              <a:rPr lang="uk-UA" dirty="0" err="1" smtClean="0"/>
              <a:t>комінів</a:t>
            </a:r>
            <a:r>
              <a:rPr lang="uk-UA" dirty="0" smtClean="0"/>
              <a:t> на даному етапі має вигляд: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2" y="3520437"/>
            <a:ext cx="7916976" cy="1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err="1" smtClean="0"/>
              <a:t>dumbidea</a:t>
            </a:r>
            <a:r>
              <a:rPr lang="uk-UA" dirty="0" smtClean="0"/>
              <a:t>, </a:t>
            </a:r>
            <a:r>
              <a:rPr lang="uk-UA" dirty="0" err="1" smtClean="0"/>
              <a:t>коміти</a:t>
            </a:r>
            <a:r>
              <a:rPr lang="uk-UA" dirty="0" smtClean="0"/>
              <a:t> 12 і 13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Створюємо гілку </a:t>
            </a:r>
            <a:r>
              <a:rPr lang="en-US" dirty="0" err="1" smtClean="0"/>
              <a:t>dumbidea</a:t>
            </a:r>
            <a:endParaRPr lang="en-US" dirty="0" smtClean="0"/>
          </a:p>
          <a:p>
            <a:r>
              <a:rPr lang="uk-UA" dirty="0" smtClean="0"/>
              <a:t>Створюємо файл </a:t>
            </a:r>
            <a:r>
              <a:rPr lang="en-US" dirty="0" smtClean="0"/>
              <a:t>octooctopus.txt,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octooctopus.txt</a:t>
            </a:r>
            <a:r>
              <a:rPr lang="uk-UA" dirty="0" smtClean="0"/>
              <a:t>, індексуємо все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2" y="4158070"/>
            <a:ext cx="9083560" cy="23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Фінальна схема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006" y="278673"/>
            <a:ext cx="4833256" cy="64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Octo</a:t>
            </a:r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</a:t>
            </a:r>
            <a:r>
              <a:rPr lang="uk-UA" dirty="0" smtClean="0"/>
              <a:t>дякую за </a:t>
            </a:r>
            <a:r>
              <a:rPr lang="en-US" dirty="0" err="1" smtClean="0"/>
              <a:t>octo</a:t>
            </a:r>
            <a:r>
              <a:rPr lang="uk-UA" dirty="0" smtClean="0"/>
              <a:t>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59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роботи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92924" y="1571898"/>
            <a:ext cx="800105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Метою даної роботи є вивчення основ керування гілками в системі контролю версій </a:t>
            </a:r>
            <a:r>
              <a:rPr lang="en-US" sz="2400" dirty="0" err="1" smtClean="0"/>
              <a:t>git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34" y="2852788"/>
            <a:ext cx="3583577" cy="3783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4" y="2852788"/>
            <a:ext cx="5328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Завданням є написати код виконання та злиття даних </a:t>
            </a:r>
            <a:r>
              <a:rPr lang="uk-UA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комітів</a:t>
            </a: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Ініціалізація </a:t>
            </a:r>
            <a:r>
              <a:rPr lang="uk-UA" dirty="0" err="1" smtClean="0"/>
              <a:t>репозиторію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" r="1" b="11359"/>
          <a:stretch/>
        </p:blipFill>
        <p:spPr>
          <a:xfrm>
            <a:off x="1267097" y="3405290"/>
            <a:ext cx="8667933" cy="611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097" y="1905000"/>
            <a:ext cx="9425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Для того, щоб почати роботу з </a:t>
            </a:r>
            <a:r>
              <a:rPr lang="en-US" sz="2400" dirty="0" err="1" smtClean="0"/>
              <a:t>git</a:t>
            </a:r>
            <a:r>
              <a:rPr lang="uk-UA" sz="2400" dirty="0" smtClean="0"/>
              <a:t>, необхідно створити </a:t>
            </a:r>
            <a:r>
              <a:rPr lang="uk-UA" sz="2400" dirty="0" err="1" smtClean="0"/>
              <a:t>репозиторій</a:t>
            </a:r>
            <a:r>
              <a:rPr lang="uk-UA" sz="2400" dirty="0" smtClean="0"/>
              <a:t>. Для цього використовується команда </a:t>
            </a:r>
            <a:r>
              <a:rPr lang="en-US" sz="2400" dirty="0" smtClean="0"/>
              <a:t>“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init</a:t>
            </a:r>
            <a:r>
              <a:rPr lang="en-US" sz="2400" dirty="0" smtClean="0"/>
              <a:t>”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2118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Перший </a:t>
            </a:r>
            <a:r>
              <a:rPr lang="uk-UA" dirty="0" err="1" smtClean="0"/>
              <a:t>коміт</a:t>
            </a:r>
            <a:endParaRPr lang="uk-UA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02" y="4125096"/>
            <a:ext cx="7799449" cy="2467292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589212" y="1424366"/>
            <a:ext cx="8915400" cy="2572868"/>
          </a:xfrm>
        </p:spPr>
        <p:txBody>
          <a:bodyPr/>
          <a:lstStyle/>
          <a:p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</a:t>
            </a:r>
            <a:r>
              <a:rPr lang="uk-UA" dirty="0" smtClean="0"/>
              <a:t> файл </a:t>
            </a:r>
            <a:r>
              <a:rPr lang="en-US" dirty="0" smtClean="0"/>
              <a:t>octocat.txt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add octocat.txt, </a:t>
            </a:r>
            <a:r>
              <a:rPr lang="uk-UA" dirty="0" smtClean="0"/>
              <a:t>щоб індексувати цей файл</a:t>
            </a:r>
          </a:p>
          <a:p>
            <a:r>
              <a:rPr lang="uk-UA" dirty="0" err="1" smtClean="0"/>
              <a:t>Комітимо</a:t>
            </a:r>
            <a:r>
              <a:rPr lang="uk-UA" dirty="0" smtClean="0"/>
              <a:t> стан </a:t>
            </a:r>
            <a:r>
              <a:rPr lang="uk-UA" dirty="0" err="1" smtClean="0"/>
              <a:t>репозиторію</a:t>
            </a:r>
            <a:r>
              <a:rPr lang="uk-UA" dirty="0" smtClean="0"/>
              <a:t> командою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uk-UA" dirty="0" smtClean="0"/>
              <a:t> з повідомленням </a:t>
            </a:r>
            <a:r>
              <a:rPr lang="en-US" dirty="0" smtClean="0"/>
              <a:t>“added the </a:t>
            </a:r>
            <a:r>
              <a:rPr lang="en-US" dirty="0" err="1" smtClean="0"/>
              <a:t>octocat</a:t>
            </a:r>
            <a:r>
              <a:rPr lang="en-US" dirty="0" smtClean="0"/>
              <a:t>”</a:t>
            </a:r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281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smtClean="0"/>
              <a:t>iss93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Командою </a:t>
            </a:r>
            <a:r>
              <a:rPr lang="en-US" dirty="0" err="1" smtClean="0"/>
              <a:t>git</a:t>
            </a:r>
            <a:r>
              <a:rPr lang="en-US" dirty="0" smtClean="0"/>
              <a:t> checkout –b iss93</a:t>
            </a:r>
            <a:r>
              <a:rPr lang="uk-UA" dirty="0" smtClean="0"/>
              <a:t>, створюємо та переходимо на гілку </a:t>
            </a:r>
            <a:r>
              <a:rPr lang="en-US" dirty="0" smtClean="0"/>
              <a:t>iss93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octodog.txt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16" y="4976949"/>
            <a:ext cx="8945381" cy="14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uk-UA" dirty="0" smtClean="0"/>
              <a:t> 3</a:t>
            </a:r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Повертаємося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octocow.txt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163"/>
          <a:stretch/>
        </p:blipFill>
        <p:spPr>
          <a:xfrm>
            <a:off x="525905" y="3086656"/>
            <a:ext cx="8735566" cy="1129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6093" y="4683455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Зараз схема </a:t>
            </a:r>
            <a:r>
              <a:rPr lang="uk-UA" dirty="0" err="1" smtClean="0"/>
              <a:t>комітів</a:t>
            </a:r>
            <a:r>
              <a:rPr lang="uk-UA" dirty="0" smtClean="0"/>
              <a:t> має наступний вигляд: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567" y="3071387"/>
            <a:ext cx="2467667" cy="32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 dirty="0" err="1" smtClean="0"/>
              <a:t>Коміт</a:t>
            </a:r>
            <a:r>
              <a:rPr lang="uk-UA" dirty="0" smtClean="0"/>
              <a:t> 4</a:t>
            </a:r>
            <a:endParaRPr lang="uk-UA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octowolverine.txt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14" y="4322444"/>
            <a:ext cx="10132452" cy="9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3749" y="624110"/>
            <a:ext cx="9270863" cy="1280890"/>
          </a:xfrm>
        </p:spPr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smtClean="0"/>
              <a:t>iss91v2</a:t>
            </a:r>
            <a:r>
              <a:rPr lang="uk-UA" dirty="0"/>
              <a:t>,</a:t>
            </a:r>
            <a:r>
              <a:rPr lang="uk-UA" dirty="0" smtClean="0"/>
              <a:t> 5й та 6й </a:t>
            </a:r>
            <a:r>
              <a:rPr lang="uk-UA" dirty="0" err="1" smtClean="0"/>
              <a:t>коміти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328" y="1264555"/>
            <a:ext cx="10698118" cy="3777622"/>
          </a:xfrm>
        </p:spPr>
        <p:txBody>
          <a:bodyPr/>
          <a:lstStyle/>
          <a:p>
            <a:r>
              <a:rPr lang="uk-UA" dirty="0" smtClean="0"/>
              <a:t>Створюємо гілку </a:t>
            </a:r>
            <a:r>
              <a:rPr lang="en-US" dirty="0" smtClean="0"/>
              <a:t>iss91v2</a:t>
            </a:r>
          </a:p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r>
              <a:rPr lang="uk-UA" dirty="0" smtClean="0"/>
              <a:t> та створюємо в </a:t>
            </a:r>
            <a:r>
              <a:rPr lang="uk-UA" dirty="0" err="1" smtClean="0"/>
              <a:t>репозиторії</a:t>
            </a:r>
            <a:r>
              <a:rPr lang="uk-UA" dirty="0" smtClean="0"/>
              <a:t> файл </a:t>
            </a:r>
            <a:r>
              <a:rPr lang="en-US" dirty="0" smtClean="0"/>
              <a:t>octohummingbird.txt</a:t>
            </a:r>
            <a:endParaRPr lang="uk-UA" dirty="0" smtClean="0"/>
          </a:p>
          <a:p>
            <a:r>
              <a:rPr lang="uk-UA" dirty="0" smtClean="0"/>
              <a:t>Додаємо </a:t>
            </a:r>
            <a:r>
              <a:rPr lang="uk-UA" dirty="0" err="1" smtClean="0"/>
              <a:t>октоколібрі</a:t>
            </a:r>
            <a:r>
              <a:rPr lang="uk-UA" dirty="0" smtClean="0"/>
              <a:t> до індексу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/>
              <a:t>Створюємо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octohummingbird.txt</a:t>
            </a:r>
            <a:endParaRPr lang="uk-UA" dirty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octocolibri.txt</a:t>
            </a:r>
            <a:r>
              <a:rPr lang="uk-UA" dirty="0" smtClean="0"/>
              <a:t> та перейменовуємо </a:t>
            </a:r>
            <a:r>
              <a:rPr lang="en-US" dirty="0" smtClean="0"/>
              <a:t>octowolverine.txt </a:t>
            </a:r>
            <a:r>
              <a:rPr lang="uk-UA" dirty="0" smtClean="0"/>
              <a:t>на </a:t>
            </a:r>
            <a:r>
              <a:rPr lang="en-US" dirty="0" smtClean="0"/>
              <a:t>satisfiedoctowolverine.txt</a:t>
            </a:r>
            <a:r>
              <a:rPr lang="uk-UA" dirty="0" smtClean="0"/>
              <a:t>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3597371"/>
            <a:ext cx="8046857" cy="1237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805" y="4653414"/>
            <a:ext cx="7694567" cy="2081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06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2443116" y="6259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Коміт </a:t>
            </a:r>
            <a:r>
              <a:rPr lang="en-US" smtClean="0"/>
              <a:t>7 </a:t>
            </a:r>
            <a:r>
              <a:rPr lang="uk-UA" smtClean="0"/>
              <a:t>та 8</a:t>
            </a:r>
            <a:endParaRPr lang="uk-UA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Переходимо до гілки </a:t>
            </a:r>
            <a:r>
              <a:rPr lang="en-US" dirty="0" smtClean="0"/>
              <a:t>iss91v2</a:t>
            </a:r>
            <a:endParaRPr lang="uk-UA" dirty="0" smtClean="0"/>
          </a:p>
          <a:p>
            <a:r>
              <a:rPr lang="uk-UA" dirty="0" smtClean="0"/>
              <a:t>Записуємо в файл </a:t>
            </a:r>
            <a:r>
              <a:rPr lang="en-US" dirty="0" smtClean="0"/>
              <a:t>octowolverine.txt </a:t>
            </a:r>
            <a:r>
              <a:rPr lang="uk-UA" dirty="0" smtClean="0"/>
              <a:t>важливу інформацію про росомах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</a:p>
          <a:p>
            <a:r>
              <a:rPr lang="uk-UA" dirty="0" smtClean="0"/>
              <a:t>Створюємо в папці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octohoneybadger.txt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16" y="2980530"/>
            <a:ext cx="7484655" cy="127372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14" y="4414512"/>
            <a:ext cx="8657817" cy="23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93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340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Легкий дым</vt:lpstr>
      <vt:lpstr>Розгалуження та злиття в git</vt:lpstr>
      <vt:lpstr>Мета роботи</vt:lpstr>
      <vt:lpstr>Ініціалізація репозиторію</vt:lpstr>
      <vt:lpstr>Перший коміт</vt:lpstr>
      <vt:lpstr>Створення гілки iss93 </vt:lpstr>
      <vt:lpstr>Коміт 3 </vt:lpstr>
      <vt:lpstr>Коміт 4</vt:lpstr>
      <vt:lpstr>Створення гілки iss91v2, 5й та 6й коміти</vt:lpstr>
      <vt:lpstr>Презентация PowerPoint</vt:lpstr>
      <vt:lpstr>Коміти 9 та 10</vt:lpstr>
      <vt:lpstr>Коміт 11</vt:lpstr>
      <vt:lpstr>Створення гілки dumbidea, коміти 12 і 13</vt:lpstr>
      <vt:lpstr>Фінальна схема</vt:lpstr>
      <vt:lpstr>OctoКінець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Андрій Колесник</dc:creator>
  <cp:lastModifiedBy>Андрій Колесник</cp:lastModifiedBy>
  <cp:revision>14</cp:revision>
  <dcterms:created xsi:type="dcterms:W3CDTF">2016-04-04T13:17:58Z</dcterms:created>
  <dcterms:modified xsi:type="dcterms:W3CDTF">2016-04-04T15:24:22Z</dcterms:modified>
</cp:coreProperties>
</file>