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1" r:id="rId3"/>
    <p:sldId id="257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E6C67886-DAD0-42BA-9DC1-8497DE7B9919}">
          <p14:sldIdLst>
            <p14:sldId id="256"/>
            <p14:sldId id="261"/>
            <p14:sldId id="257"/>
            <p14:sldId id="262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A7C5B02-1C28-4856-89C2-173BB674979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714C178-BE9B-4C7B-8488-0FC50FE5D617}" type="datetimeFigureOut">
              <a:rPr lang="ru-RU" smtClean="0"/>
              <a:t>02.03.2016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872208"/>
          </a:xfrm>
        </p:spPr>
        <p:txBody>
          <a:bodyPr>
            <a:noAutofit/>
          </a:bodyPr>
          <a:lstStyle/>
          <a:p>
            <a:r>
              <a:rPr lang="uk-UA" sz="5400" dirty="0" smtClean="0"/>
              <a:t>Тестування простого предмету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4725144"/>
            <a:ext cx="5792688" cy="1752600"/>
          </a:xfrm>
        </p:spPr>
        <p:txBody>
          <a:bodyPr/>
          <a:lstStyle/>
          <a:p>
            <a:pPr algn="l"/>
            <a:r>
              <a:rPr lang="uk-UA" dirty="0" err="1" smtClean="0"/>
              <a:t>Лаврук</a:t>
            </a:r>
            <a:r>
              <a:rPr lang="uk-UA" dirty="0" smtClean="0"/>
              <a:t> </a:t>
            </a:r>
            <a:r>
              <a:rPr lang="uk-UA" dirty="0" smtClean="0"/>
              <a:t>Іван</a:t>
            </a:r>
          </a:p>
          <a:p>
            <a:pPr algn="l"/>
            <a:r>
              <a:rPr lang="uk-UA" dirty="0" smtClean="0"/>
              <a:t>ПІ-13-1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9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pPr algn="ctr"/>
            <a:r>
              <a:rPr lang="ru-RU" sz="5400" dirty="0" err="1" smtClean="0">
                <a:effectLst/>
              </a:rPr>
              <a:t>Дослід</a:t>
            </a:r>
            <a:endParaRPr lang="ru-RU" sz="5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2492896"/>
            <a:ext cx="7029425" cy="324036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До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речі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щоб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виправити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зім'ятий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м'ячик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потрібно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занурити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його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в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окріп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Висока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температура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розм'якшить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целулоїд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який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розширюється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при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нагріванні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і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вм'ятина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виправиться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endParaRPr lang="ru-RU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pPr algn="ctr"/>
            <a:r>
              <a:rPr lang="ru-RU" sz="5400" dirty="0" err="1" smtClean="0">
                <a:effectLst/>
              </a:rPr>
              <a:t>Дослід</a:t>
            </a:r>
            <a:endParaRPr lang="ru-RU" sz="5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268760"/>
            <a:ext cx="7029425" cy="3240360"/>
          </a:xfrm>
        </p:spPr>
        <p:txBody>
          <a:bodyPr>
            <a:noAutofit/>
          </a:bodyPr>
          <a:lstStyle/>
          <a:p>
            <a:pPr algn="ctr"/>
            <a:r>
              <a:rPr lang="uk-UA" sz="3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Міф чи реальність?</a:t>
            </a:r>
          </a:p>
        </p:txBody>
      </p:sp>
      <p:pic>
        <p:nvPicPr>
          <p:cNvPr id="10242" name="Picture 2" descr="http://eggs.net.ua/photonews/306/_News_Photo_image_large_30638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7" t="8651" r="6552" b="11343"/>
          <a:stretch/>
        </p:blipFill>
        <p:spPr bwMode="auto">
          <a:xfrm>
            <a:off x="1753292" y="2019154"/>
            <a:ext cx="5500048" cy="300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624" y="5237820"/>
            <a:ext cx="7029425" cy="3240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Перевіримо!</a:t>
            </a:r>
            <a:endParaRPr lang="uk-UA" sz="36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pPr algn="ctr"/>
            <a:r>
              <a:rPr lang="ru-RU" sz="5400" dirty="0" err="1" smtClean="0">
                <a:effectLst/>
              </a:rPr>
              <a:t>Дослід</a:t>
            </a:r>
            <a:endParaRPr lang="ru-RU" sz="5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029425" cy="3240360"/>
          </a:xfrm>
        </p:spPr>
        <p:txBody>
          <a:bodyPr>
            <a:noAutofit/>
          </a:bodyPr>
          <a:lstStyle/>
          <a:p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Зробимо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невеличку вмятину та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зануримо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м’ячик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в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окріп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endParaRPr lang="ru-RU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9218" name="Picture 2" descr="https://pp.vk.me/c629100/v629100291/35ea7/tuF2R0JaoZ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14791"/>
            <a:ext cx="2587372" cy="34498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pp.vk.me/c629100/v629100291/35eb1/tanf3JiIr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1579"/>
            <a:ext cx="2582280" cy="3443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4820245" y="5891946"/>
            <a:ext cx="3613640" cy="1042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i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Після</a:t>
            </a:r>
            <a:r>
              <a:rPr lang="ru-RU" sz="18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30 с </a:t>
            </a:r>
            <a:r>
              <a:rPr lang="ru-RU" sz="1800" i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досліду</a:t>
            </a:r>
            <a:r>
              <a:rPr lang="ru-RU" sz="18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1800" i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помітно</a:t>
            </a:r>
            <a:r>
              <a:rPr lang="ru-RU" sz="18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ru-RU" sz="1800" i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що</a:t>
            </a:r>
            <a:r>
              <a:rPr lang="ru-RU" sz="18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вмятина </a:t>
            </a:r>
            <a:r>
              <a:rPr lang="ru-RU" sz="1800" i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зменшилась</a:t>
            </a:r>
            <a:r>
              <a:rPr lang="ru-RU" sz="18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r>
              <a:rPr lang="ru-RU" sz="18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endParaRPr lang="ru-RU" sz="18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9222" name="Picture 6" descr="https://pp.vk.me/c629100/v629100291/35e93/xDBoW9-J6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02377"/>
            <a:ext cx="2596682" cy="34622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pPr algn="ctr"/>
            <a:r>
              <a:rPr lang="ru-RU" sz="5400" dirty="0" err="1" smtClean="0">
                <a:effectLst/>
              </a:rPr>
              <a:t>Дослід</a:t>
            </a:r>
            <a:endParaRPr lang="ru-RU" sz="5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029425" cy="3240360"/>
          </a:xfrm>
        </p:spPr>
        <p:txBody>
          <a:bodyPr>
            <a:noAutofit/>
          </a:bodyPr>
          <a:lstStyle/>
          <a:p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Продовжуючи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дослід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протягом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1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хв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 стало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помітно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що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з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м’ячиком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відбувається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щось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не те …</a:t>
            </a:r>
            <a:endParaRPr lang="ru-RU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2290" name="Picture 2" descr="https://pp.vk.me/c629100/v629100291/35e89/9KirvsWOQ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62278"/>
            <a:ext cx="3018681" cy="402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pp.vk.me/c629100/v629100291/35eb1/tanf3JiIr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62278"/>
            <a:ext cx="3018681" cy="402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pp.vk.me/c629100/v629100291/35e80/u2xgU6ACdv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1" r="20079"/>
          <a:stretch/>
        </p:blipFill>
        <p:spPr bwMode="auto">
          <a:xfrm rot="5400000">
            <a:off x="1444620" y="135325"/>
            <a:ext cx="5509995" cy="69127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9067" y="351350"/>
            <a:ext cx="7029425" cy="3240360"/>
          </a:xfrm>
        </p:spPr>
        <p:txBody>
          <a:bodyPr>
            <a:noAutofit/>
          </a:bodyPr>
          <a:lstStyle/>
          <a:p>
            <a:r>
              <a:rPr lang="ru-RU" sz="2400" i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Після</a:t>
            </a:r>
            <a:r>
              <a:rPr lang="ru-RU" sz="24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i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досліду</a:t>
            </a:r>
            <a:r>
              <a:rPr lang="ru-RU" sz="24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…</a:t>
            </a:r>
            <a:endParaRPr lang="ru-RU" sz="24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316" name="Picture 4" descr="https://pp.vk.me/c628627/v628627334/386d4/57-r2Ovj3-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916832"/>
            <a:ext cx="6659094" cy="352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8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pPr algn="ctr"/>
            <a:r>
              <a:rPr lang="ru-RU" sz="5400" dirty="0" err="1" smtClean="0">
                <a:effectLst/>
              </a:rPr>
              <a:t>Висновок</a:t>
            </a:r>
            <a:r>
              <a:rPr lang="ru-RU" sz="5400" dirty="0" smtClean="0">
                <a:effectLst/>
              </a:rPr>
              <a:t>:</a:t>
            </a:r>
            <a:endParaRPr lang="ru-RU" sz="5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2492896"/>
            <a:ext cx="7029425" cy="3240360"/>
          </a:xfrm>
        </p:spPr>
        <p:txBody>
          <a:bodyPr>
            <a:noAutofit/>
          </a:bodyPr>
          <a:lstStyle/>
          <a:p>
            <a:pPr algn="r"/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Після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проведення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дослідів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та детального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огляду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м’ячика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можна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зробити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висновок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що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такий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м'ячик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для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змагань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використовувати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не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можна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зате</a:t>
            </a:r>
            <a:r>
              <a:rPr lang="ru-RU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підходить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для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любителів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пограти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у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настільний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теніс</a:t>
            </a:r>
            <a:r>
              <a:rPr lang="ru-RU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.</a:t>
            </a:r>
            <a:endParaRPr lang="ru-RU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7772400" cy="864096"/>
          </a:xfrm>
        </p:spPr>
        <p:txBody>
          <a:bodyPr>
            <a:noAutofit/>
          </a:bodyPr>
          <a:lstStyle/>
          <a:p>
            <a:pPr algn="ctr"/>
            <a:r>
              <a:rPr lang="ru-RU" sz="5400" dirty="0" err="1" smtClean="0">
                <a:effectLst/>
              </a:rPr>
              <a:t>Дякую</a:t>
            </a:r>
            <a:r>
              <a:rPr lang="ru-RU" sz="5400" dirty="0" smtClean="0">
                <a:effectLst/>
              </a:rPr>
              <a:t> за </a:t>
            </a:r>
            <a:r>
              <a:rPr lang="ru-RU" sz="5400" dirty="0" err="1" smtClean="0">
                <a:effectLst/>
              </a:rPr>
              <a:t>увагу</a:t>
            </a:r>
            <a:r>
              <a:rPr lang="ru-RU" sz="5400" smtClean="0">
                <a:effectLst/>
              </a:rPr>
              <a:t> </a:t>
            </a:r>
            <a:r>
              <a:rPr lang="ru-RU" sz="5400" smtClean="0">
                <a:sym typeface="Wingdings" panose="05000000000000000000" pitchFamily="2" charset="2"/>
              </a:rPr>
              <a:t></a:t>
            </a:r>
            <a:endParaRPr lang="ru-RU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36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307974" y="5238950"/>
            <a:ext cx="8352966" cy="1656184"/>
          </a:xfrm>
          <a:prstGeom prst="rect">
            <a:avLst/>
          </a:prstGeom>
          <a:ln w="76200">
            <a:noFill/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just"/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якості 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предмету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тестування </a:t>
            </a:r>
          </a:p>
          <a:p>
            <a:pPr algn="just"/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було обрано м’ячик для настільного тенісу.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2" descr="data:image/jpeg;base64,/9j/4AAQSkZJRgABAQAAAQABAAD/2wCEAAkGBxISEhUSEhMWFhUXFhgWGBgXFxUWFxUYFxcYFxgXGBcYHSggGBslIBUXITIiJSkrLi4uHSAzODMtNygtLisBCgoKDg0OGhAQGy0lHyYtLy0vLi0tLjAvLy0tLSsrLS0tLTcvLS4tLS0tLS0tLS0tLS0tNS0tLS0tLS0tLS0tLf/AABEIAOEA4QMBIgACEQEDEQH/xAAcAAABBAMBAAAAAAAAAAAAAAAAAgUGBwEDBAj/xABDEAACAQIEAwYDBQUHAgcBAAABAgMAEQQSITEFE0EGByIyUWFCcYEUI1KRoTNiscHwFXKCkqLR4RfxJENEY3ODslP/xAAZAQEAAwEBAAAAAAAAAAAAAAAAAQMEAgX/xAA1EQACAQIEAgcGBQUAAAAAAAAAAQIDEQQSMUEhURMycYGRodEjQlJhweEikqKx8AUUQ1Ni/9oADAMBAAIRAxEAPwC8aKKKAKKKKAKKKKAKKKi3aXt1hcJdc3MkvbIh2P7zbD5C59qXFiU038U4zDhxeRj/AHUV5G/yoCaqTH95+MZiMiIL2yC6kDpcm7H55bVu4P2+WRxG4CM3lzAZJLWvkcW9RuAapnWUOLTsWKk2PeN74sIkmTkTAA2LOFW3vkuWt+R9qkg43K6hkKhSAQQL3B1BuajfGODYXiUTJIgEgBytpnQ9CrdVva42PUVv7FQMuBw6v5liVT/h8P8AKrITjOOaLujhpp2Y7ti5jvI300/hSDJId5H/AMzf71vyUZK6INHNk/8A6P8A5m/3pa4uYbSN9Tf+NbMlGSgFR8WmG5DfMf7WrHEu2cOFj5mJsi7XBuWPoq7k/Kk5KgnFezI4lxBzMzfZ8KqxhFNs8rgSP4hqoytHe2p096AsPgfbbAYuwhxCZj8DeB/8rWv9KkNVurYLCIVhijVRqSoVE06s3X5603xd58UZsl3HoNj18Oci4910qpVoN2Tv2HeRpXZbFFQ3gXeNg8Qyo7GF22z2ysfQOCQPrb61MQatTODNFFFAFFFFAFFFFAFFFFAFFFFAFFFFAFcXFeKQ4aMyTOEW9tdyfwqOp9hSOL8S5K+Fc8hvlS+UH3ZvhX31PoDtVbcd7LY/GkyS4yJXK2VFicxpqCLEyfrl163tUMlJbnF2s7fy4gmOImGEkox8p9QXluFW/wCHMPrUCee9yzAlkIC+O7MCbXCAZb9GbMp0Nx0XxKObDzNHMjrMkhPgXmLcwtypOY92ZGKtdWNrDSxBA4eaJFZYsQ1gjIxYLdkASQRqQLayuwHpbSqnfc0xUVoLedfEQ4+AkhMqqBo5W+0ydSNG0vpXPO4cNaW6sZCzWsZGiXMkigDQMLjT326Lx7zeMSKrK3NtYXLtM5QuLb3MDFbe5pHhxLDInjdnEa7jNM4WMEHUBURmJu3Ta9NFdhy2RavYnFPJFhZWJzMqZjbVrizE2/Op5HCijKoNh6f81HuzuCTDQ3JtHBDlufRF1J97L+tP/DGZoY2cWdkVmHoxUEj6E2rJ/TY2pOW0pNrsOcQ/xJckbLD8P61m37o/M1tC1m1eiZzRl/dH5msZfb9a6LVjLQHPlHuP1/hTRxoLGuWMi8rFm9SAAD+dlHyFPxWo/ipObGX/AATSx/QOyj/8rWTHOSw83DWxbRt0iuVB214kZcQcMHCqhRQnhAeRvFmfNplUfS/pTHhMQSCUDXtm8Razi9sxJ1kd2Oi7WG293jtVCkWPkDZryPFICA5spQxlrL6Nf3pvhgmfl5vumvEUcA+BY1eMKdDrnVR01G1RhcsaMculkW1IuUmdcYIF9lJyt5bo/vZVF9L5QrWHvUr7K9tsTgiEOZ4lPjjkuCoPxJmGZflt7CoHA0a6m5bIA8agFmiEQleTMwOXPa5I6HSuyOdLeFQ+RTcorZHjABcqQpSyFtSwYljtWhMolCx6U4Bx+DGJnhcG1synzIT+Ifz2PSnSvNfZrGYpXWbBpM/LLKHiico6dLswAexFrEVdfY3tiuMHKlQwYpVu0LqyFgNC8YbUr/D9a7TOCU0UUVICiiigCiiigCiiigCubHYsRrfcnYev/FbcRMEUsdh+vtUfkcuxZv8AsPSgEm7EsxuTW9FrEaU39quNpgsK+Ic2tZU63dtFFhqbbkDoDQFVd5Ujy42RoHFowIXC6nSOS+3x2klAB2Ck3FxUcfDxYtS2blshJYjy3GZja3VRm0ufDEg3e4GlbD4gsSzLKc79TdmByqTcGQtZs2gJCN5SKTjcOYnzRZQoGYlQ1o1FnBT94EBxf4eUSDmIqvVnWeyOYNIt45VzDZYyCCwChGU2B5bgAxg2Nizn3qb93PZ8tIcW63Y3SO4HmOkjBhclARkW5PhBPWo5wfhpxzpGFKowF7XIaNQQXbNsyghRuS7yG5FXfw6GHCwGZ7RxRR6dAiKN7fIWH/NYsU3VksPHfrfKP3LaTsukfd2/Yj3eHjhFDh+HR6y4yVIj6iIuOc/yPl+TN6VOlSwtVL9gcRJxbjcmOkBEcCkopIIQG8cSadbF2PuCauy1ehGKikloUt3dxGWjLS7Vm1SQa8tGWtlqxagEZahPZTGK2L4ngXOqz85Rp5JkU+H5ML/4xU5tVJd4OOfhnHYsaqkrLGhYD/zAPu5F+eVVI98tQ0mrMIdO8ThTZBOAC0V0kGoHLewZv8Js4+tV+MGWQtIwdDGQVEZspuuYqxa5swjbTpI2wuKv7iMcc8SzIQ8ciA3GqsjDwt8rH9faqN45wQYXEGHLGBY8uWQu2ZGuEUr6LblNr5WU2ry8NejN4d7cY9n2N+bPHNr69hxO0euRWIvHEsnWFWzBkcG7ZQDKvS/L9CK6cEjPPGskYVDiFj5YOkS8yPmMLbo/3o2FstAmkRL+BWyxm5W0bhGsQwLWBtE19rlJB8WuTh5SdWKZTNpu0NxdQSPPFYHXcEOfStt7EOLfPuVi/wBIVRQqgAAAADQAD0HStGIw6ta41U5lPVWGxU7g+4rn7LcT+1YWKY2zlQHA6OAL/Q7j2IpwZa0GJq3AduG43mCx8w39/cV21GASpDLoRtT/AILEiRb9diPQ0IOiiiigCiiigCiiuPieIyrYbtoP5mgG/iGI5j2HlX9T1NakWkxpXSi2oBSLVN95nGkx0suHjOZMLqLWOeQGzEDqLjJfQ3Ghys9p33k9p/sGEup++lOSPfwjQPJoDbKDppuRvVOonLxjCxtIVW2Vjstttb63FhoblAbG9QyGIiImw9n1aEAnVj4joPbT01spOwjFa8PITaKQm62d21JV73DZSSSL+KwUZiI120pKExyOt8waU3B1uBo4JBJy2UsdRmUEbPUv7C9mubiXxDgmNGUJqPvGsGQMAoBKk3JufFYaZDVFaqqUHJ93byIhBzdiVd3nZfkpd1yySWeTfwLbwRAkk6C99dyx9KjnfR2vBtgYWUIrAysRdWZdogBr4bgnS17DoanPbXj68OwwVWUYiY5Y7282gaSx3C3Fh6lR1qlexHZ8cRxqQsXZA/PlzDQRi+Zc5JJLMUXp1PSucNRcE5T60uL9OxGicltotPUt/ug7PDCYBXIs87c433CH9kDfXy2NvVjU4tWVSwsKzatRSappVRSzsFVQSWYgAAbkk6AVAeOdt0xaT4bhOJBxaRmRSEusgU+NI2cWL22Nvl1tzcY43xmXFiJeGk4IMY5VPLZsRGboxzM1gLG4A9NSQarVeyeMix5k4UrTJGwlhkWwspZlCtnIuQVZCOtvegHnul7wZlxZgxkzyJiG8LyMTy5dgLnZW8thoDl21q+6889uOxc8+IOIweHbO4V8Th1yl8LO4zEaHVW1YEX67aCrb7uuK4qXCBcdDLFPF4GMiMglUDwyKToxsLG3UE6XFASu1Vx33cAE+DTEWu2HfMfeN7KwJ6C4Q36C9WNGwYAg3B1BHUVrx2DSaN4pBmR1ZGHqrCxH5GgKq7mO1GZP7PnIB1MOuYEbvFfYndgAds21hTt2+7N86M5VDSR3aO9vGpGV4/8AEpI+djVS43h8mBxfI5pWSGQ+IKysxzAo6kKwsQIzf896vjs9xZeI4NJgAJV8Mij4ZABmA/dYWYexHvWLGUXOKlDrR4r6rvNFKdnx0epRmRSLWiZWLqEkVmls4LgqoNg2l7AjxxkEjNalstgrhWCZ0fOgLmIuvLYOu8segHW6hfxkVJe23BDh5zNEXRJiJAY1zHmhlZky6jXLzBp5lYXF6jLJ4vhilIyq8TF81wHjDpcgXOUAno0VvKTXVGqqkFJbl8lsS7uv4wmHnXD5vu5o1sM2ZQ6MYw6HazG6ketulW46154Md3uV0OcgL4bcxFkWWDrmBRfDfYqALlqu/sdxxcbhUlzBnAAcjS7W81ul/TobjpV8HsZqsNxxZaXhMQY2v0Oh+Xr9KWy1odasKSSKb1mm7hGIuMh3Xb5f8f7U40AUUUUAUxY2XO59BoPpv+tO+LlyoT7afM6CmSJaA3RLW24AJJAABJJ0AA1JJ9KwgqCd7faIwRR4SPzzuvMIy3WHNqoDaEvlI10sDfegK67dccbHviZbEJG2SJbEMqREb67ktmOxXMBrnFm3ihGWKba2RybAG2iMbttbMvw2F1W91tREnjxUegzEG2o1AOo3NiGbX0zsblRWqI5sOqsAMvhJIC5QQysmZ9Ac9stiNOaa4IY4w8NfGTJHEfE0iOGy51UrlL3F8oXKAQLWA5K9avPgWAiw0N9FiiU6n0UEu5P5/qetRLux7PskKzSAiWZQdSSY49CdybFicx92HpS+9ftCsSJg0uFJHNZTYLaxRDYg/v2G4CjYmskPbVc/ux4L5vn3F6WWNt3r2FddueNDHzNO12QNkQA5eUgHhU3Xc+Nj7/KrW7puzX2bCmd1yzYoiVh+FNTGmuoNiWPux9KrjsP2fbH4zlSKojQh5yALsFJyoxNycxv9A1egxpv/AF9K2oqk7sRlqK9tsNiGaApHNLAC/Ojw8gilY5RyzmLpdAb3UMCbjcAgy8VwcW4nHAjs7AFYpJcvUrELsQOtrqNPUVJBWPDuzuNyq2Kw02Iizz5cO+K+8iLSAxO7mS0gyAC97qbkA5q5OFdjuIRRgNESgTDiSJZlUzqkmJaSISBt/vI21sG2vvUkbtpNEbShDoy25csa5keKFn5uquDLJbKq3A9a7+Gds+aH+7U5TDZlclHE2KlwyspKA2+5z6+tvcgRPC9msXHJLKMJMuHedHOFTEKJXQQlF8YkAyq5uY89tRYnLXOOE8TSI2XGIOfiHSPmNMwRhHyQ8kcwYMLMATnUG+YdTOMZ2pYYbCTiMKcSVBDcyQRkwPNltGuaQ3jK6AevtTI3a3FSRc9AFUlBywl2S+CXGL4yfGWN4th5tLEXIE34IZTh4jMpWTlpnVmViGyjMCygBjfqABXeFpcDhlDDYgEe4OopZNqAqbvm7OD7viCqSVHKlymxs2kcl7GxUkrt8Q9KiHd9x4cPmV72hkusqsoDEAgLICrENlJPQaBrbir94nhFnieFxdHUo1/Qi2nvXnbGYKTDYg4eZFLwtbmXkF1UXEijNZSy+K2gJb1JodRdmXN2n4OmIiaMnwSDMjD4H8ysv1AYfWqSnw0kJdCgzISroCcztGL6m3hUrJv+BwLkrpandjxsYnDnCOWvGLxMw1Kgg2HqYyQPkV9DTJ3ncFYAY6KyPH4J/CG+7vqbb2GY3tujHewFea10Fbh1ZeUvuaoyvGz2/YgGdcpKXOS5MZa08RjPMW5+GwdweikyaEqKkPYfjSYTEiRnHLkBhlYWVHEbDI7LYGORVkU/Lw2uajstrh0zYeRfFlBNzk8DGYhdSFzdN0fQcwVueJMwVrRubCRbkQz5QY3BOvis4IbXYm5JFbNDm1+DPQ5FanWol3Y8b5uHGEkJ52HQCzeYxg5PrlYFfllvrepiwq1O5maadmc8UuRg3odfl1qRA1HZFp34VLmjA6r4fy2/SpIOyiiigGzi04usd9bZiPbYfrf8q5Y1qPY7jijjTYZjYNhkVPTmIzSED3KyE2/cNSaNaA147GJBE8shsqC59/QD3JsB86858f4tJiWmxMhuxxNwNWQABVRQp+EaaAePKfw1NO9TtQs7phYmBiixCCY6sjSC7ZSBq4Wx8I3YMNwLwJ2PLxGpusxPmGa4GbQ/E9wLkeW2nm1hg65GAxDi48a9WuDclfFbzi5JYGxJD5SQ1OHYrg5xWKKEApfNISGP3egaMu2rEuuXXW3M+rRipCGjZdNAL5owpCxkJraxUGPS3wrmIuwq5+7/AIDyYFBDB5LO4YlmVOiEnrrr7s5FZcTUcYqEetLgvXuO6UU3d6IkU2LTCYd8Q9tAMo0FyTljQE7ZmYfK/tVE47iM0xec5lcueYUJ8Zb4sw1NiCoHplGwqcd5faAyzDDRKzRxkqzIGNpSMpYWFjkBYb6Nm6im3uy7PvisXzJizRYZgTmYsGlU+Bdd7EZj8l9avpU1CKitEJtvi9yyu7/s99jwoD3M0p5kpJucxGiknfKNPnmPWpNRRVhwJKVx8RwUUgHOjjkCHOvMRXyMvxLcGxHqK7r1qY0BE3/szEAASICCSuWQxsjc5ZywDWs3MRW1G410uK2p2bwoZWEjjVMw5ikTNHK86ZydSweR20IvfXTSn2bAxN5o0NtrqNLX2/M/ma5G7PYUrkMCZc2fKBYZiLFgB1tQHBheD4WMqeaW5RzIrSqRDkEgsqi1gBI4N7m2hOlbuGR4E2SHlN5TYMH8gJU631AY/Su6LguHW1oU0BA0voRlNgfUEj3GldGFwcaD7uNFA08Kqu3TQUB0RrYACwAFgAOg9KWFFJU/1/W9LoDNVt3vcBJQY2JQWQCOYFVcPEWBUkMpBytb8/arJrXiIFkRkcBlYFWB2IIsRQHnThXE5MNLDIirzQQ4ICQqA1gFYqoBUpe/s/qKuxposTEk6WaKZbMDYjW4semhup+lVDx3g8+CxbwZ5CiDmR+NhzIybKoF9dbBvk3tUk7teMurnCYlSqTk5Lq6jm28XibS7gXsD5he12NUYikqsHH+XLISs7kN47w98HiJYHjaSG6NnBzSSK11RBqDfKirrcZok2zm/AuR0y5FdCLMi5PuwfAcjZj15RBB1vF/gtPvD4Q0kBmQAzQBr3Fy0ZAz2H4rAOtj5lt1NVVnVrAeE3AG5U30eVyQxC5ipGcggODmutxTh6jnHjquDNLslbbyOzs/xFsNNHioWMyx5jluxkVJFLPG3RkJR7Fts1/MQKvnBYtJo0miOZJFDKfUH+fQ+4NedMQUZs7Fopb5llW1m1El3TQEFlb2BNrARkLYHdd2ieOT7DOFyPdoZEtkLXvlsP2eZHiIB6m+71qizPUXIsuQV0cHezFfUX/L/vWt1rhnx4gkhuQOZMsQv1Lhv5KT9K7KiUUUXooDzn3jYpvt+JlVmVo5cyMpsQ8SiNLXBvqduuoB1tS8V3l494zC0mGUh0jaRFlRmVhdiWIyxaXBNgw1sulcHbTxYzEC1y2JZdFLGzTMxGVSCb5fL1tvcC7HhZyzIA5LHFM+VZWLDLezCOYWQ2H7RyWA1I0NQBR0HUf+KbLZBEelwit+z8y3ZjocltQ1Ly5jOo1DH4QrKQWC6A/CBYjZmIj18OuhmBiYjKbTqWs1wQWAXNK/Q3bKDv8AeOelKnlBma5BLKhu4ZG1MjBzYEAWKuE1/wDLA1Fqggknd7wgYvEIzgFIryPdLallK67G7R20G0Zv5quDtFxX7FhGl2leyRg20ZgbbkDwgM5v6Gmru47O/ZoFQg5mPNkucxBbyx3622+h9agfej2j+0YsKkhEUJZEK5iHYEcwkaAgkADXZfQ1ioe1qOttpH6vvNDWWKj3sjpiecoFKySs4RVVgxfNcgnKTrm1J/e9q9D9kuBJgsLHAupAu7fjc+Zv5D2Aqv8AuZ7LAZse66EuuHDDUJcgyW6Ejwj2uetWzat5S3d3CigGihAlqRSmP9fOmztGjNhZgt7lCNL3ynR7W1vlzUIk7JsZOIdq9C8bpFAuvOkV5DJY2PKiQgkX0DE662B3pj4x2l5MyYw4pjhsw1QNy2GRUaJ1CsFOe7AllIzG97WqF4njmKlkn4eXgiKs6NiLhEENgFEaZvE5UjYiwt/erRieJffthOGrFKPs55xZhJFKqrY3jAsZBvcHUn5381YmqqjjJLd9i5t/P+I10aFNwu5PM/C/JL6lu8Q49HNJ9jiL52jMz5POIkkhByixzZ1lJFr3ysLX0ri7EqElaMXDZ5b3VkzRLkWIsp+M79LXIIF7VG+7vgP2XFQS8553mjkiMjeUxIkUkIQakLYjQk6ipnw/L/aM7HqAg+YRWb8sg/MV6dBqcGzDObjPJbe3lckxFKoNYX+v4VBYKorAoLdOtARDvN7NfbMKWQffQgult2FvHH9QNPcCqXwgPg5ciqNDoyLIWbKbqJLZWBCgf3b16XAqku9Ds2uFxBxCXWKe/lUERynzg6iwZbke5b0FCU7O5P8AgPFRjMLHiToxGSUWtZh1t0GoYez1UfbHg4w2IaIqeW12Q2B8G0cSjzeFyUIQeR1Pwm7t3YcYEGI5TOWhxAysWJ0fNliNibAG7rcE3uL6AVK+8Tgpmw5ZVDSwEsARmzrYhha4vdTcC48Sr6V51b2NZVNpcH27M0wd1ZdqKmztqQQ4Bu6NY2YgzZCDfKQFlzXsdJ13IrSpEbfdytAbjR75AQSl7+3gbNfQhyALLSVy3BWW2Qkg3IORCJGkVX1+8FpRZh5XGp0ZcoxK+B4lkW4X0IP7OymxGhEFjrqIzqHObcVtlq9l+8rDPEqY2WOKcKCWuOXJ0JBHla4IK/UXBBqM8e7aLjcbA0ALYbDSq2a9meTMv3gXfKouova+Y/SCyyZVLmFIUZTmCMEklRjlljjLKVOVwDlIzptqLW24WU5xnks4FhIGLpKq2sM2zZb5LqABltY5iR0VHrKim37d/WWsVJB547aw2xsylb2xMmhUPuXNspIvfewOtvVRUbhmvyFLAqJGOVnM6Akj/wBMQGB/vE5jYbXqyO+HgZTE/aFXMjtZvCHsxFtV6g2Gg1uBbW161hkNoiM5szaq8Y6bCW2df8Wwv1FcJ3JasbmY5HuGusgY5wuhJD2yLu7ZRdlvkVSLesp7A8H+0YlZWuYohnOuZXbN4SL6i7RZrWFlVARreophYGkdoo1BLNkARmYXIjvHE9iMxynM+xVSbkb3t2K4ImEhCsV8I5kz6KGa1yT7AKPoorHjKrsqMOtLh2LdllKPvPRGzt3x8cPwJs2Wea6R+qkjxN/hX/UV9aqfsB2Z/tGfII2SBWEkzZtgNo1soszXPrYC+4FK4vj8Tx/iRjw63jHhTNfJHCCDzHAOhJJJG/lHSr37LcBhwMCwQjQasx80jnVnb3J/IWA0FbKdNQiorRHEpXHbCwqiqiAKqgKoAsAALAAdAAK3CkA0oV2cmWFCm9ZpDi2tAJJ/r6Gs0lj/AF+tIxCFkZVYqSCAwFypIsGA9RvQFa8Z4nwed2I5bmRvvY5Ijy5WjOQsDbNFMBcBgddAQekD7b9m+Grh0m4YJuY+JWAKzN4XK5wFzanTrc/OrH49wXFQuiQ/acQGQ5mVgmUBkCqPhzkBtdN2OlyRxxoto5eJt9mWKSSZUkdWkMjRIqGONbkqt5PDqb26k2rkpNPKuP1LcsF73kd3ZvDtCMGlySiyi/rGjKC/ytEsf/3L700cH7TZ+JyOgMiQ4fEvZT+1kZkL5dNRoqKfRQetaOKY6TFQpHgXCRzDIXkLCaSOKVYQtlB5cWaQGwOZrknqC29neBy4VppHYZHwWLAdATbIUBNmC7g5hrqNa00aap0rS1sU1PxVHJbsvCCXMitYi6g2PS4vY0sf1+f/ABXNw/SGP/40338o3rdm/r+dVEimfoP+1LVbUmNaVQBTd2g4RFi4JMPKLo4t7qRqrD94GxHypwNJY0B5h7Q8POFxTwzIRJHscwKFbHI6KVBsQN73B03FXP2W44Mdg45yVMijlTZTcZ1+Mex0b5MfSt/eF2QTiEN1C/aEB5bNmAN7ExuVIOU2HXQ/UGoO7ztI/D8ecNiVMccloJUIb7tgTlc3J2JIPSzE9BVNeiqtNwe5ZCeU19teCHDYtgGyI7CSMmQqBc5VAGUi0UjFvXK+g6hhjwrhSqzqqkFSCV8I1gYtlGoBHitc5Mja28Nx94nZ84jDuqgmWO7x2NiwsQyX/fQsvpf5VSvKU35kjkAXNmLMVy6st7LzI1ARka1xtWbA1nUp5Z9aPB+ved1o2d1oxfMyyXRy05GZneWNclhaRW5gKS3ABDgg+ouLVs4c2a3LsUIFkc5mj6AZyFLEXOwyjPYasbaXfMnlIhvvGI2UyDZgJPFECd129q7uz2HefExKVzO8iqXDBsxLC5vfKQL/AA+EAW+Ikbik9NfZPYf6qKd70UIIfx1Y5p5cJKASY1lUHZka6MPexXX0zKaqfjXdiVkPKdALk2lVi2vTOhGcDoSL66k1YvevwjEt9nxuDvzoCwyjUsrWOg+K2VgV6hjTZ2c7fviAI5cBihMNCEiJjJ9czlcnybb1NUVaMpPNTllfin3FkZpK0lc5Ox3ZFMO2YWkmIsXChVjUknKijyLqfc/pXX2vE+NX+zMB5c1sXiD+zjGhMV/jkOl1GwsDa5tOAvMjGZSl9CA1iAemZf5HrvW7DwKihUUKoFgFAAA9gKrw+E6KTqTlmk93y5LkTUq5llSshq7H9lsPw6HlQDU6u5tnkb1J9PQbD86kANagaUDWwqNwNLFaQ1KBoDaDQx0pAahjQCK5OK4LnwyQ53jzqVzocroTsynoRXXvWBQFf/8ATBz5uJYk/Vj/ABeuf/o9CTc4uUn1yJc/Mk1ZINZzVZ00+ZFkQg92kXSa29ssMYAv6egvrb1sa3YLsCkIkyTXLxPF44lK+MAAsFILAWAyggWqY5qwTXLnJkiIVyqq/hUDr0FupP8AGlqKSP8Amloa5BsU1m9Jv8qKAyTWsmsk0k0Bg1A+8vu+j4inNjtHilFlf4ZAPgkt09G3HuKnRpDGgK87DcWkng+yYpWTHYUZHR9GkjGiuCfOLWGYXubHZhUO7d9jDnbE4dGYElpI0OWRX3MkW4zEgZltc2012t/i3BIp2SQgrLHrHKlhJGTvY2IKnYqQQeorXiOGlhmdlDAeJgtlb3IJ8Og9TXn4jDVFU6eh1tGtmvUvhOLWSen7HmmHBySvZYxI9ythh35n4QzKAEvYXuTudTuauPup7FHDus83nPlUkEJ1Oo0J6aaDYfETIplw0CGaedBGNbllVT9b6/IVzdhO0f8AaONleEFcLh48q3FjJJIbByPhAVHAX94k+19LpZ8aiUVyvc4llXVdyw7UVmitJWc/EI80bDqNR8xrTPE16kNR2aPlyMvTcfI7fzH0oDpT0pamtKNWwHX5/wAaA2is0kVm9ALrN6RWb0AvNWQaRei9ALvWKxegmgFXrFYvRegM0XrFYJoBS1mk0XoBYrJNar0XoBd6SWpN6xegMk0gmsk0mgEk0hjSmNaXagI9xrsbgMSxebDRlyblgCjE/vMlidutSjsxwqLDQBIY1jQkkKosPmfUm29cWUuwQdT+Q6mpGi2FhsNKAzRRRQBTZxvD3USDdN/dev5b/nTnWCKAj0T1vU30rmxMBicr8J1X5dR9P4WpatQHUjXpV60Buv51sBoDaDQDSAa4eKccw2GF8RPFF6Z3VSfkCbn6UA5XovUExXexw1SVjeSZhfSONrae75QfT3uKZR31wucsODmc2v4njj9tfNbUgfMgUBa16D0qmou+maVysWAW4v557ewHkHiJsAOpIrgj74uIzEiLDYZcupz803OyoPGLsTcAdTQF60VQ2C73+KTZskOD8I2yzXYm5CL974nIVrAb2NYwne1xWZWZI8KMugGSW7tYnIg5hzNYE29vUgEC+qw1ULge9ri0oZljwpC+qSAs1icqgSeJrKxt7epAOcN3vcUkRnWLCWUiwKTXc+Yqg5upCgk+3uQCBfRNYqksF3y4xkaRsLhyFvoHkQtYZmyglr5RYn0Fd2B76mZC74Hwj8M4zEAXYhSmoFwT6X+dgLevReq44d3x4KRSzxYiMDclVYeptla5tudNqkXCe3fDcTYRYuPMdArnlsT6BZLEn5UBJL1i9YzX1pJoBRNJZqSTSCev5f70AOf+a0SNWXatcUZkcIPqfQdTQDhwWDeQ9dF+XU/y+lO1JjQKABsNBSqAKKKKAKKKKA5sfhBKhU6HdT6H1pgQkEqwsw0I/rcVKK4eJ4DmeJdHG3uPQ0A2CQDU1oxeOyKCmQlvLmbKpHzAOn0qv14jNieNHCz3WCEORFssjqFIaQfF5iQDoLA0dse1Bw3lXNK2Y+InKiKQMxtqdWAAG5JrPiKsoJKCu2WU4KV23wHniWCxOJuJOIvEh+DCxcrT3ldmZvmMvyqOP3TYFiWOKxJJ3LctifcnLe9RLEds8ddSJQqm1vDEt9QSctnYLa+p3BB6Wok7Z8Rjs/M8B+IxtlFzuWMI0W4Bt1qi+M/48zv2XzJcvdFgrEDFy2Nr3jS+m2ulKxXdHC4KjHZQTc/c3Jttc80XI16dT1qNTdvMei58ildzdJCQB51vy1GYam97ADrXXH3gYrKGKRNuNFlAva6m5+E6a73I0pnxi1jF97J9lzfgPGJ7n1cWGOQahjaAgsw0BJ5+9tPqTuTW3E9z7SW/8Yg8QclYGBLdWP33mIAF/mdyaY4O8udluIEJy3tmtqCQw8TfLa512pUXec9yGwy6FdpE1ViNdTa+o0BPuV3qelxO9P8AUPwfF5D9ie54uVP2xVyvnOWBhd73Zv2wsTYfK2lqViu5/OVP2xVyvn8OGYXJN2/9RpcgG49Ba1qZz3ogG32Y2z5f2qHcAgnKCOvQnau6PvDVhcQMfEVIDEkWJBY+G1tOlz7VDxFf/U/zIZY/EvA68V3Q58p+1qpV+YMuHYeIm7H9vpc2P0UCwFIxXc6XZCMaq5GzjLhyPETmY/t9yddPQDYCuE95sOlom1BOpcWUX8Z8HlNulzqNBrbTJ3l282Fy6XN3uygmy3ASxub7HprT+4rvSi/zIWj8S8B2k7n1ZkdsbYobrkgCAa5tBzT1u3zPpYBT90eHzK/2sqU2yxqAB6AZ9Bck77k0wf8AUuW1/sigAa/eg2dtUUbXBumvTNtprqk7z5jpHEgO3jZVAcakE83y2v4vWwtrXXS4l/4v1Ij8HxeRI37pcJdT9rYZb5QFjCi+4temzEdy8B8mOtvoYQ2/ykFMs3eNjTcDICdiqmwIvmDG73vbw2te4PWuGXt1j735uZb3+7CiynMLFjBa6kC7fp6dKWJ+GK736EPo+b8CacH7AYvB2+zcYZAPgMJMZ+aNKV/Splw3H41DlnEE4/HAxR/rDJp9Q/0qlj25xy6nEKQLgj7ktdXtfKyKbW2G5301Ac4O3+LVwskayDcBl5LuAxHgIZkY6e2uguahzxS92L736EWpvdl5LJmF9QPcWPysaQ7VEuA8Vjx0AyM4Vr5SDlkiddxpsR6aj5g019ku2Mz4mTAYoBpY2dFlQWEvLYqbp8LEC+mh12630aqqRva3NcmcTjldicSudhqToPen7hmC5a66sdWP8h7CufhPDsv3j+boPwg/zp0q05CiiigCiiigCiiigCiiigIz2l7KrPKmLhsmKi2bZZV2McluhBIDbrf6VVvelwpg8U5QqL2YML5WF2swGhBN/Uadavim/jXB4cVE0Uy3Vha+xHuDXLjfiSmeWowQDa5DC7pmIL+AuzsVF8gvewPvve6o4UBykKVcHK+VL2JIBICO4BJNgSCRY1Me1/YafBFjYvCb2kX3FgHt5PcbG2lRh4iSV3Dsbrays7MRnVQQqlQwsGNr7UIOXDwKjNA4S/wtlha3pcm22mhbWkcPhMbmF1y30Gsd97jxlW1HqDrcbWre4DqEJbLpynvIxQm5WIgAjNYA5UA339JCnYPiWIjR2iEcq7FzEtx+9la4+RU2t7mgIrhM0OI5ZOW5uNUt4t9chABsDYADw/K2niIMcwFxZgVuG/yaqF28H5dOk84j3ZY+VUbNhhIu5zML6eoU319qTxbuwx8yrZ8MGFr+Ir06ME119qkEK7QgKMyte+U+eVtQGHxk6+X+XWumWJDCS2xdj95zkU3ZiAXY6fTX9alPGe7XiEsSIDGzC1yZly7WIHhHtQnYDiKxKqxx5wBdudEwProzbGhJDGjsNUYC97iJDH4f/dLDy5dPxZRfzGgREAMqlRe+aFROAbWzElwBpmHoP4SiHu94iLkYcRt4tY5YXQ66XV2YjrtatUfYXiNyWwjK9yQ8bxFW00ujOw1PoKEEb5GcZgmY/ijYPIAT415aSaXzP+fToqEl7AlptQCknN5mXwkWiic7eLf3+kgHYriDE8zByBha0kZRb2/EmYj/AE1on7LY5gVxGCmuvllSGRuvVYgR/p9aAaozfRWcSAC8c2fVhYEhBckmx39elIkAscoKsMwKMY4UIJNvDnVjv0G9KxED8srMvKmi1UshiZwDrZWKlv8AKfetsbXkSUNYiEs5RsOCw2uALqx3uhUHQ770uTY1RbgqWtIHZkRXc7asFmzBx4L3DX99K1pg7gDIdRrr4DnuI5UHwG6n20tpqK648KyhVKyeEnaQZFfOhLIB5QUdQbddehAe+zPZCbGPlgjYKDZnYnIguxsW6kBh4RrpfregsSTuqjKRSykG2YEBQSWblIPCBqWPp61NuwnYf7PI+NxIvipSzZb3WHmNmI00Z+mbpsOpMi7N9nosHCsUYvlGrHck7n2uaeK5hHLf5hu4UUUV2QFFFFAFFFFAFFFFAFFFFAFFFFAJdAQQRcHcHUGoN2l7tcPPdoDyXI8u8Z1uRbdb+2ntU7ooDzzxjszi8BNHO8OblSK4I1VwCAED7KAoFr7W2qzuG8ZjxMYlia6n6FT1VhurDqKm7LfQ0wYvsfhWYyRqYJDu8JCZrbZksUca9RUaA4RLShLS27PTrtIj/Qofy1F/yrnkwM67xt9LN/CpBu5tHNrjZmG6kfMEfxpH2oUA4cyjmU3jEj1pauTsCfkCaA7TLWOdWqPBzNtG318P8bV2Q8DlPmZV/Nj+Wg/WgIv3hSwnATc9Q3htGDYnmnRMpOxv+l6rPhHAcRi3tHHI7kgs2VGTNy+WWaTQLoSRc9FOp1q827F4aR1kxAM7JfIHNo0vobRjQk+rXNSGCBUUKihVGgVQAB8gNqhom5W/ZvurjUh8YwY78uO6prrZm3Ya7C3zNWPhsMkahI1CKBYKoAAHsBW2ipICiiigCiiigCiiigCiiigCiiigCiiigCiiigCiiigCiiigCsUUUBmuWfeiigExb12UUUBiis0UAUUUUAUUUUAUUUUAUUUUAUUUUAUUUU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data:image/jpeg;base64,/9j/4AAQSkZJRgABAQAAAQABAAD/2wCEAAkGBxISEhUSEhMWFhUXFhgWGBgXFxUWFxUYFxcYFxgXGBcYHSggGBslIBUXITIiJSkrLi4uHSAzODMtNygtLisBCgoKDg0OGhAQGy0lHyYtLy0vLi0tLjAvLy0tLSsrLS0tLTcvLS4tLS0tLS0tLS0tLS0tNS0tLS0tLS0tLS0tLf/AABEIAOEA4QMBIgACEQEDEQH/xAAcAAABBAMBAAAAAAAAAAAAAAAAAgUGBwEDBAj/xABDEAACAQIEAwYDBQUHAgcBAAABAgMAEQQSITEFE0EGByIyUWFCcYEUI1KRoTNiscHwFXKCkqLR4RfxJENEY3ODslP/xAAZAQEAAwEBAAAAAAAAAAAAAAAAAQMEAgX/xAA1EQACAQIEAgcGBQUAAAAAAAAAAQIDEQQSMUEhURMycYGRodEjQlJhweEikqKx8AUUQ1Ni/9oADAMBAAIRAxEAPwC8aKKKAKKKKAKKKKAKKKi3aXt1hcJdc3MkvbIh2P7zbD5C59qXFiU038U4zDhxeRj/AHUV5G/yoCaqTH95+MZiMiIL2yC6kDpcm7H55bVu4P2+WRxG4CM3lzAZJLWvkcW9RuAapnWUOLTsWKk2PeN74sIkmTkTAA2LOFW3vkuWt+R9qkg43K6hkKhSAQQL3B1BuajfGODYXiUTJIgEgBytpnQ9CrdVva42PUVv7FQMuBw6v5liVT/h8P8AKrITjOOaLujhpp2Y7ti5jvI300/hSDJId5H/AMzf71vyUZK6INHNk/8A6P8A5m/3pa4uYbSN9Tf+NbMlGSgFR8WmG5DfMf7WrHEu2cOFj5mJsi7XBuWPoq7k/Kk5KgnFezI4lxBzMzfZ8KqxhFNs8rgSP4hqoytHe2p096AsPgfbbAYuwhxCZj8DeB/8rWv9KkNVurYLCIVhijVRqSoVE06s3X5603xd58UZsl3HoNj18Oci4910qpVoN2Tv2HeRpXZbFFQ3gXeNg8Qyo7GF22z2ysfQOCQPrb61MQatTODNFFFAFFFFAFFFFAFFFFAFFFFAFFFFAFcXFeKQ4aMyTOEW9tdyfwqOp9hSOL8S5K+Fc8hvlS+UH3ZvhX31PoDtVbcd7LY/GkyS4yJXK2VFicxpqCLEyfrl163tUMlJbnF2s7fy4gmOImGEkox8p9QXluFW/wCHMPrUCee9yzAlkIC+O7MCbXCAZb9GbMp0Nx0XxKObDzNHMjrMkhPgXmLcwtypOY92ZGKtdWNrDSxBA4eaJFZYsQ1gjIxYLdkASQRqQLayuwHpbSqnfc0xUVoLedfEQ4+AkhMqqBo5W+0ydSNG0vpXPO4cNaW6sZCzWsZGiXMkigDQMLjT326Lx7zeMSKrK3NtYXLtM5QuLb3MDFbe5pHhxLDInjdnEa7jNM4WMEHUBURmJu3Ta9NFdhy2RavYnFPJFhZWJzMqZjbVrizE2/Op5HCijKoNh6f81HuzuCTDQ3JtHBDlufRF1J97L+tP/DGZoY2cWdkVmHoxUEj6E2rJ/TY2pOW0pNrsOcQ/xJckbLD8P61m37o/M1tC1m1eiZzRl/dH5msZfb9a6LVjLQHPlHuP1/hTRxoLGuWMi8rFm9SAAD+dlHyFPxWo/ipObGX/AATSx/QOyj/8rWTHOSw83DWxbRt0iuVB214kZcQcMHCqhRQnhAeRvFmfNplUfS/pTHhMQSCUDXtm8Razi9sxJ1kd2Oi7WG293jtVCkWPkDZryPFICA5spQxlrL6Nf3pvhgmfl5vumvEUcA+BY1eMKdDrnVR01G1RhcsaMculkW1IuUmdcYIF9lJyt5bo/vZVF9L5QrWHvUr7K9tsTgiEOZ4lPjjkuCoPxJmGZflt7CoHA0a6m5bIA8agFmiEQleTMwOXPa5I6HSuyOdLeFQ+RTcorZHjABcqQpSyFtSwYljtWhMolCx6U4Bx+DGJnhcG1synzIT+Ifz2PSnSvNfZrGYpXWbBpM/LLKHiico6dLswAexFrEVdfY3tiuMHKlQwYpVu0LqyFgNC8YbUr/D9a7TOCU0UUVICiiigCiiigCiiigCubHYsRrfcnYev/FbcRMEUsdh+vtUfkcuxZv8AsPSgEm7EsxuTW9FrEaU39quNpgsK+Ic2tZU63dtFFhqbbkDoDQFVd5Ujy42RoHFowIXC6nSOS+3x2klAB2Ck3FxUcfDxYtS2blshJYjy3GZja3VRm0ufDEg3e4GlbD4gsSzLKc79TdmByqTcGQtZs2gJCN5SKTjcOYnzRZQoGYlQ1o1FnBT94EBxf4eUSDmIqvVnWeyOYNIt45VzDZYyCCwChGU2B5bgAxg2Nizn3qb93PZ8tIcW63Y3SO4HmOkjBhclARkW5PhBPWo5wfhpxzpGFKowF7XIaNQQXbNsyghRuS7yG5FXfw6GHCwGZ7RxRR6dAiKN7fIWH/NYsU3VksPHfrfKP3LaTsukfd2/Yj3eHjhFDh+HR6y4yVIj6iIuOc/yPl+TN6VOlSwtVL9gcRJxbjcmOkBEcCkopIIQG8cSadbF2PuCauy1ehGKikloUt3dxGWjLS7Vm1SQa8tGWtlqxagEZahPZTGK2L4ngXOqz85Rp5JkU+H5ML/4xU5tVJd4OOfhnHYsaqkrLGhYD/zAPu5F+eVVI98tQ0mrMIdO8ThTZBOAC0V0kGoHLewZv8Js4+tV+MGWQtIwdDGQVEZspuuYqxa5swjbTpI2wuKv7iMcc8SzIQ8ciA3GqsjDwt8rH9faqN45wQYXEGHLGBY8uWQu2ZGuEUr6LblNr5WU2ry8NejN4d7cY9n2N+bPHNr69hxO0euRWIvHEsnWFWzBkcG7ZQDKvS/L9CK6cEjPPGskYVDiFj5YOkS8yPmMLbo/3o2FstAmkRL+BWyxm5W0bhGsQwLWBtE19rlJB8WuTh5SdWKZTNpu0NxdQSPPFYHXcEOfStt7EOLfPuVi/wBIVRQqgAAAADQAD0HStGIw6ta41U5lPVWGxU7g+4rn7LcT+1YWKY2zlQHA6OAL/Q7j2IpwZa0GJq3AduG43mCx8w39/cV21GASpDLoRtT/AILEiRb9diPQ0IOiiiigCiiigCiiuPieIyrYbtoP5mgG/iGI5j2HlX9T1NakWkxpXSi2oBSLVN95nGkx0suHjOZMLqLWOeQGzEDqLjJfQ3Ghys9p33k9p/sGEup++lOSPfwjQPJoDbKDppuRvVOonLxjCxtIVW2Vjstttb63FhoblAbG9QyGIiImw9n1aEAnVj4joPbT01spOwjFa8PITaKQm62d21JV73DZSSSL+KwUZiI120pKExyOt8waU3B1uBo4JBJy2UsdRmUEbPUv7C9mubiXxDgmNGUJqPvGsGQMAoBKk3JufFYaZDVFaqqUHJ93byIhBzdiVd3nZfkpd1yySWeTfwLbwRAkk6C99dyx9KjnfR2vBtgYWUIrAysRdWZdogBr4bgnS17DoanPbXj68OwwVWUYiY5Y7282gaSx3C3Fh6lR1qlexHZ8cRxqQsXZA/PlzDQRi+Zc5JJLMUXp1PSucNRcE5T60uL9OxGicltotPUt/ug7PDCYBXIs87c433CH9kDfXy2NvVjU4tWVSwsKzatRSappVRSzsFVQSWYgAAbkk6AVAeOdt0xaT4bhOJBxaRmRSEusgU+NI2cWL22Nvl1tzcY43xmXFiJeGk4IMY5VPLZsRGboxzM1gLG4A9NSQarVeyeMix5k4UrTJGwlhkWwspZlCtnIuQVZCOtvegHnul7wZlxZgxkzyJiG8LyMTy5dgLnZW8thoDl21q+6889uOxc8+IOIweHbO4V8Th1yl8LO4zEaHVW1YEX67aCrb7uuK4qXCBcdDLFPF4GMiMglUDwyKToxsLG3UE6XFASu1Vx33cAE+DTEWu2HfMfeN7KwJ6C4Q36C9WNGwYAg3B1BHUVrx2DSaN4pBmR1ZGHqrCxH5GgKq7mO1GZP7PnIB1MOuYEbvFfYndgAds21hTt2+7N86M5VDSR3aO9vGpGV4/8AEpI+djVS43h8mBxfI5pWSGQ+IKysxzAo6kKwsQIzf896vjs9xZeI4NJgAJV8Mij4ZABmA/dYWYexHvWLGUXOKlDrR4r6rvNFKdnx0epRmRSLWiZWLqEkVmls4LgqoNg2l7AjxxkEjNalstgrhWCZ0fOgLmIuvLYOu8segHW6hfxkVJe23BDh5zNEXRJiJAY1zHmhlZky6jXLzBp5lYXF6jLJ4vhilIyq8TF81wHjDpcgXOUAno0VvKTXVGqqkFJbl8lsS7uv4wmHnXD5vu5o1sM2ZQ6MYw6HazG6ketulW46154Md3uV0OcgL4bcxFkWWDrmBRfDfYqALlqu/sdxxcbhUlzBnAAcjS7W81ul/TobjpV8HsZqsNxxZaXhMQY2v0Oh+Xr9KWy1odasKSSKb1mm7hGIuMh3Xb5f8f7U40AUUUUAUxY2XO59BoPpv+tO+LlyoT7afM6CmSJaA3RLW24AJJAABJJ0AA1JJ9KwgqCd7faIwRR4SPzzuvMIy3WHNqoDaEvlI10sDfegK67dccbHviZbEJG2SJbEMqREb67ktmOxXMBrnFm3ihGWKba2RybAG2iMbttbMvw2F1W91tREnjxUegzEG2o1AOo3NiGbX0zsblRWqI5sOqsAMvhJIC5QQysmZ9Ac9stiNOaa4IY4w8NfGTJHEfE0iOGy51UrlL3F8oXKAQLWA5K9avPgWAiw0N9FiiU6n0UEu5P5/qetRLux7PskKzSAiWZQdSSY49CdybFicx92HpS+9ftCsSJg0uFJHNZTYLaxRDYg/v2G4CjYmskPbVc/ux4L5vn3F6WWNt3r2FddueNDHzNO12QNkQA5eUgHhU3Xc+Nj7/KrW7puzX2bCmd1yzYoiVh+FNTGmuoNiWPux9KrjsP2fbH4zlSKojQh5yALsFJyoxNycxv9A1egxpv/AF9K2oqk7sRlqK9tsNiGaApHNLAC/Ojw8gilY5RyzmLpdAb3UMCbjcAgy8VwcW4nHAjs7AFYpJcvUrELsQOtrqNPUVJBWPDuzuNyq2Kw02Iizz5cO+K+8iLSAxO7mS0gyAC97qbkA5q5OFdjuIRRgNESgTDiSJZlUzqkmJaSISBt/vI21sG2vvUkbtpNEbShDoy25csa5keKFn5uquDLJbKq3A9a7+Gds+aH+7U5TDZlclHE2KlwyspKA2+5z6+tvcgRPC9msXHJLKMJMuHedHOFTEKJXQQlF8YkAyq5uY89tRYnLXOOE8TSI2XGIOfiHSPmNMwRhHyQ8kcwYMLMATnUG+YdTOMZ2pYYbCTiMKcSVBDcyQRkwPNltGuaQ3jK6AevtTI3a3FSRc9AFUlBywl2S+CXGL4yfGWN4th5tLEXIE34IZTh4jMpWTlpnVmViGyjMCygBjfqABXeFpcDhlDDYgEe4OopZNqAqbvm7OD7viCqSVHKlymxs2kcl7GxUkrt8Q9KiHd9x4cPmV72hkusqsoDEAgLICrENlJPQaBrbir94nhFnieFxdHUo1/Qi2nvXnbGYKTDYg4eZFLwtbmXkF1UXEijNZSy+K2gJb1JodRdmXN2n4OmIiaMnwSDMjD4H8ysv1AYfWqSnw0kJdCgzISroCcztGL6m3hUrJv+BwLkrpandjxsYnDnCOWvGLxMw1Kgg2HqYyQPkV9DTJ3ncFYAY6KyPH4J/CG+7vqbb2GY3tujHewFea10Fbh1ZeUvuaoyvGz2/YgGdcpKXOS5MZa08RjPMW5+GwdweikyaEqKkPYfjSYTEiRnHLkBhlYWVHEbDI7LYGORVkU/Lw2uajstrh0zYeRfFlBNzk8DGYhdSFzdN0fQcwVueJMwVrRubCRbkQz5QY3BOvis4IbXYm5JFbNDm1+DPQ5FanWol3Y8b5uHGEkJ52HQCzeYxg5PrlYFfllvrepiwq1O5maadmc8UuRg3odfl1qRA1HZFp34VLmjA6r4fy2/SpIOyiiigGzi04usd9bZiPbYfrf8q5Y1qPY7jijjTYZjYNhkVPTmIzSED3KyE2/cNSaNaA147GJBE8shsqC59/QD3JsB86858f4tJiWmxMhuxxNwNWQABVRQp+EaaAePKfw1NO9TtQs7phYmBiixCCY6sjSC7ZSBq4Wx8I3YMNwLwJ2PLxGpusxPmGa4GbQ/E9wLkeW2nm1hg65GAxDi48a9WuDclfFbzi5JYGxJD5SQ1OHYrg5xWKKEApfNISGP3egaMu2rEuuXXW3M+rRipCGjZdNAL5owpCxkJraxUGPS3wrmIuwq5+7/AIDyYFBDB5LO4YlmVOiEnrrr7s5FZcTUcYqEetLgvXuO6UU3d6IkU2LTCYd8Q9tAMo0FyTljQE7ZmYfK/tVE47iM0xec5lcueYUJ8Zb4sw1NiCoHplGwqcd5faAyzDDRKzRxkqzIGNpSMpYWFjkBYb6Nm6im3uy7PvisXzJizRYZgTmYsGlU+Bdd7EZj8l9avpU1CKitEJtvi9yyu7/s99jwoD3M0p5kpJucxGiknfKNPnmPWpNRRVhwJKVx8RwUUgHOjjkCHOvMRXyMvxLcGxHqK7r1qY0BE3/szEAASICCSuWQxsjc5ZywDWs3MRW1G410uK2p2bwoZWEjjVMw5ikTNHK86ZydSweR20IvfXTSn2bAxN5o0NtrqNLX2/M/ma5G7PYUrkMCZc2fKBYZiLFgB1tQHBheD4WMqeaW5RzIrSqRDkEgsqi1gBI4N7m2hOlbuGR4E2SHlN5TYMH8gJU631AY/Su6LguHW1oU0BA0voRlNgfUEj3GldGFwcaD7uNFA08Kqu3TQUB0RrYACwAFgAOg9KWFFJU/1/W9LoDNVt3vcBJQY2JQWQCOYFVcPEWBUkMpBytb8/arJrXiIFkRkcBlYFWB2IIsRQHnThXE5MNLDIirzQQ4ICQqA1gFYqoBUpe/s/qKuxposTEk6WaKZbMDYjW4semhup+lVDx3g8+CxbwZ5CiDmR+NhzIybKoF9dbBvk3tUk7teMurnCYlSqTk5Lq6jm28XibS7gXsD5he12NUYikqsHH+XLISs7kN47w98HiJYHjaSG6NnBzSSK11RBqDfKirrcZok2zm/AuR0y5FdCLMi5PuwfAcjZj15RBB1vF/gtPvD4Q0kBmQAzQBr3Fy0ZAz2H4rAOtj5lt1NVVnVrAeE3AG5U30eVyQxC5ipGcggODmutxTh6jnHjquDNLslbbyOzs/xFsNNHioWMyx5jluxkVJFLPG3RkJR7Fts1/MQKvnBYtJo0miOZJFDKfUH+fQ+4NedMQUZs7Fopb5llW1m1El3TQEFlb2BNrARkLYHdd2ieOT7DOFyPdoZEtkLXvlsP2eZHiIB6m+71qizPUXIsuQV0cHezFfUX/L/vWt1rhnx4gkhuQOZMsQv1Lhv5KT9K7KiUUUXooDzn3jYpvt+JlVmVo5cyMpsQ8SiNLXBvqduuoB1tS8V3l494zC0mGUh0jaRFlRmVhdiWIyxaXBNgw1sulcHbTxYzEC1y2JZdFLGzTMxGVSCb5fL1tvcC7HhZyzIA5LHFM+VZWLDLezCOYWQ2H7RyWA1I0NQBR0HUf+KbLZBEelwit+z8y3ZjocltQ1Ly5jOo1DH4QrKQWC6A/CBYjZmIj18OuhmBiYjKbTqWs1wQWAXNK/Q3bKDv8AeOelKnlBma5BLKhu4ZG1MjBzYEAWKuE1/wDLA1Fqggknd7wgYvEIzgFIryPdLallK67G7R20G0Zv5quDtFxX7FhGl2leyRg20ZgbbkDwgM5v6Gmru47O/ZoFQg5mPNkucxBbyx3622+h9agfej2j+0YsKkhEUJZEK5iHYEcwkaAgkADXZfQ1ioe1qOttpH6vvNDWWKj3sjpiecoFKySs4RVVgxfNcgnKTrm1J/e9q9D9kuBJgsLHAupAu7fjc+Zv5D2Aqv8AuZ7LAZse66EuuHDDUJcgyW6Ejwj2uetWzat5S3d3CigGihAlqRSmP9fOmztGjNhZgt7lCNL3ynR7W1vlzUIk7JsZOIdq9C8bpFAuvOkV5DJY2PKiQgkX0DE662B3pj4x2l5MyYw4pjhsw1QNy2GRUaJ1CsFOe7AllIzG97WqF4njmKlkn4eXgiKs6NiLhEENgFEaZvE5UjYiwt/erRieJffthOGrFKPs55xZhJFKqrY3jAsZBvcHUn5381YmqqjjJLd9i5t/P+I10aFNwu5PM/C/JL6lu8Q49HNJ9jiL52jMz5POIkkhByixzZ1lJFr3ysLX0ri7EqElaMXDZ5b3VkzRLkWIsp+M79LXIIF7VG+7vgP2XFQS8553mjkiMjeUxIkUkIQakLYjQk6ipnw/L/aM7HqAg+YRWb8sg/MV6dBqcGzDObjPJbe3lckxFKoNYX+v4VBYKorAoLdOtARDvN7NfbMKWQffQgult2FvHH9QNPcCqXwgPg5ciqNDoyLIWbKbqJLZWBCgf3b16XAqku9Ds2uFxBxCXWKe/lUERynzg6iwZbke5b0FCU7O5P8AgPFRjMLHiToxGSUWtZh1t0GoYez1UfbHg4w2IaIqeW12Q2B8G0cSjzeFyUIQeR1Pwm7t3YcYEGI5TOWhxAysWJ0fNliNibAG7rcE3uL6AVK+8Tgpmw5ZVDSwEsARmzrYhha4vdTcC48Sr6V51b2NZVNpcH27M0wd1ZdqKmztqQQ4Bu6NY2YgzZCDfKQFlzXsdJ13IrSpEbfdytAbjR75AQSl7+3gbNfQhyALLSVy3BWW2Qkg3IORCJGkVX1+8FpRZh5XGp0ZcoxK+B4lkW4X0IP7OymxGhEFjrqIzqHObcVtlq9l+8rDPEqY2WOKcKCWuOXJ0JBHla4IK/UXBBqM8e7aLjcbA0ALYbDSq2a9meTMv3gXfKouova+Y/SCyyZVLmFIUZTmCMEklRjlljjLKVOVwDlIzptqLW24WU5xnks4FhIGLpKq2sM2zZb5LqABltY5iR0VHrKim37d/WWsVJB547aw2xsylb2xMmhUPuXNspIvfewOtvVRUbhmvyFLAqJGOVnM6Akj/wBMQGB/vE5jYbXqyO+HgZTE/aFXMjtZvCHsxFtV6g2Gg1uBbW161hkNoiM5szaq8Y6bCW2df8Wwv1FcJ3JasbmY5HuGusgY5wuhJD2yLu7ZRdlvkVSLesp7A8H+0YlZWuYohnOuZXbN4SL6i7RZrWFlVARreophYGkdoo1BLNkARmYXIjvHE9iMxynM+xVSbkb3t2K4ImEhCsV8I5kz6KGa1yT7AKPoorHjKrsqMOtLh2LdllKPvPRGzt3x8cPwJs2Wea6R+qkjxN/hX/UV9aqfsB2Z/tGfII2SBWEkzZtgNo1soszXPrYC+4FK4vj8Tx/iRjw63jHhTNfJHCCDzHAOhJJJG/lHSr37LcBhwMCwQjQasx80jnVnb3J/IWA0FbKdNQiorRHEpXHbCwqiqiAKqgKoAsAALAAdAAK3CkA0oV2cmWFCm9ZpDi2tAJJ/r6Gs0lj/AF+tIxCFkZVYqSCAwFypIsGA9RvQFa8Z4nwed2I5bmRvvY5Ijy5WjOQsDbNFMBcBgddAQekD7b9m+Grh0m4YJuY+JWAKzN4XK5wFzanTrc/OrH49wXFQuiQ/acQGQ5mVgmUBkCqPhzkBtdN2OlyRxxoto5eJt9mWKSSZUkdWkMjRIqGONbkqt5PDqb26k2rkpNPKuP1LcsF73kd3ZvDtCMGlySiyi/rGjKC/ytEsf/3L700cH7TZ+JyOgMiQ4fEvZT+1kZkL5dNRoqKfRQetaOKY6TFQpHgXCRzDIXkLCaSOKVYQtlB5cWaQGwOZrknqC29neBy4VppHYZHwWLAdATbIUBNmC7g5hrqNa00aap0rS1sU1PxVHJbsvCCXMitYi6g2PS4vY0sf1+f/ABXNw/SGP/40338o3rdm/r+dVEimfoP+1LVbUmNaVQBTd2g4RFi4JMPKLo4t7qRqrD94GxHypwNJY0B5h7Q8POFxTwzIRJHscwKFbHI6KVBsQN73B03FXP2W44Mdg45yVMijlTZTcZ1+Mex0b5MfSt/eF2QTiEN1C/aEB5bNmAN7ExuVIOU2HXQ/UGoO7ztI/D8ecNiVMccloJUIb7tgTlc3J2JIPSzE9BVNeiqtNwe5ZCeU19teCHDYtgGyI7CSMmQqBc5VAGUi0UjFvXK+g6hhjwrhSqzqqkFSCV8I1gYtlGoBHitc5Mja28Nx94nZ84jDuqgmWO7x2NiwsQyX/fQsvpf5VSvKU35kjkAXNmLMVy6st7LzI1ARka1xtWbA1nUp5Z9aPB+ved1o2d1oxfMyyXRy05GZneWNclhaRW5gKS3ABDgg+ouLVs4c2a3LsUIFkc5mj6AZyFLEXOwyjPYasbaXfMnlIhvvGI2UyDZgJPFECd129q7uz2HefExKVzO8iqXDBsxLC5vfKQL/AA+EAW+Ikbik9NfZPYf6qKd70UIIfx1Y5p5cJKASY1lUHZka6MPexXX0zKaqfjXdiVkPKdALk2lVi2vTOhGcDoSL66k1YvevwjEt9nxuDvzoCwyjUsrWOg+K2VgV6hjTZ2c7fviAI5cBihMNCEiJjJ9czlcnybb1NUVaMpPNTllfin3FkZpK0lc5Ox3ZFMO2YWkmIsXChVjUknKijyLqfc/pXX2vE+NX+zMB5c1sXiD+zjGhMV/jkOl1GwsDa5tOAvMjGZSl9CA1iAemZf5HrvW7DwKihUUKoFgFAAA9gKrw+E6KTqTlmk93y5LkTUq5llSshq7H9lsPw6HlQDU6u5tnkb1J9PQbD86kANagaUDWwqNwNLFaQ1KBoDaDQx0pAahjQCK5OK4LnwyQ53jzqVzocroTsynoRXXvWBQFf/8ATBz5uJYk/Vj/ABeuf/o9CTc4uUn1yJc/Mk1ZINZzVZ00+ZFkQg92kXSa29ssMYAv6egvrb1sa3YLsCkIkyTXLxPF44lK+MAAsFILAWAyggWqY5qwTXLnJkiIVyqq/hUDr0FupP8AGlqKSP8Amloa5BsU1m9Jv8qKAyTWsmsk0k0Bg1A+8vu+j4inNjtHilFlf4ZAPgkt09G3HuKnRpDGgK87DcWkng+yYpWTHYUZHR9GkjGiuCfOLWGYXubHZhUO7d9jDnbE4dGYElpI0OWRX3MkW4zEgZltc2012t/i3BIp2SQgrLHrHKlhJGTvY2IKnYqQQeorXiOGlhmdlDAeJgtlb3IJ8Og9TXn4jDVFU6eh1tGtmvUvhOLWSen7HmmHBySvZYxI9ythh35n4QzKAEvYXuTudTuauPup7FHDus83nPlUkEJ1Oo0J6aaDYfETIplw0CGaedBGNbllVT9b6/IVzdhO0f8AaONleEFcLh48q3FjJJIbByPhAVHAX94k+19LpZ8aiUVyvc4llXVdyw7UVmitJWc/EI80bDqNR8xrTPE16kNR2aPlyMvTcfI7fzH0oDpT0pamtKNWwHX5/wAaA2is0kVm9ALrN6RWb0AvNWQaRei9ALvWKxegmgFXrFYvRegM0XrFYJoBS1mk0XoBYrJNar0XoBd6SWpN6xegMk0gmsk0mgEk0hjSmNaXagI9xrsbgMSxebDRlyblgCjE/vMlidutSjsxwqLDQBIY1jQkkKosPmfUm29cWUuwQdT+Q6mpGi2FhsNKAzRRRQBTZxvD3USDdN/dev5b/nTnWCKAj0T1vU30rmxMBicr8J1X5dR9P4WpatQHUjXpV60Buv51sBoDaDQDSAa4eKccw2GF8RPFF6Z3VSfkCbn6UA5XovUExXexw1SVjeSZhfSONrae75QfT3uKZR31wucsODmc2v4njj9tfNbUgfMgUBa16D0qmou+maVysWAW4v557ewHkHiJsAOpIrgj74uIzEiLDYZcupz803OyoPGLsTcAdTQF60VQ2C73+KTZskOD8I2yzXYm5CL974nIVrAb2NYwne1xWZWZI8KMugGSW7tYnIg5hzNYE29vUgEC+qw1ULge9ri0oZljwpC+qSAs1icqgSeJrKxt7epAOcN3vcUkRnWLCWUiwKTXc+Yqg5upCgk+3uQCBfRNYqksF3y4xkaRsLhyFvoHkQtYZmyglr5RYn0Fd2B76mZC74Hwj8M4zEAXYhSmoFwT6X+dgLevReq44d3x4KRSzxYiMDclVYeptla5tudNqkXCe3fDcTYRYuPMdArnlsT6BZLEn5UBJL1i9YzX1pJoBRNJZqSTSCev5f70AOf+a0SNWXatcUZkcIPqfQdTQDhwWDeQ9dF+XU/y+lO1JjQKABsNBSqAKKKKAKKKKA5sfhBKhU6HdT6H1pgQkEqwsw0I/rcVKK4eJ4DmeJdHG3uPQ0A2CQDU1oxeOyKCmQlvLmbKpHzAOn0qv14jNieNHCz3WCEORFssjqFIaQfF5iQDoLA0dse1Bw3lXNK2Y+InKiKQMxtqdWAAG5JrPiKsoJKCu2WU4KV23wHniWCxOJuJOIvEh+DCxcrT3ldmZvmMvyqOP3TYFiWOKxJJ3LctifcnLe9RLEds8ddSJQqm1vDEt9QSctnYLa+p3BB6Wok7Z8Rjs/M8B+IxtlFzuWMI0W4Bt1qi+M/48zv2XzJcvdFgrEDFy2Nr3jS+m2ulKxXdHC4KjHZQTc/c3Jttc80XI16dT1qNTdvMei58ildzdJCQB51vy1GYam97ADrXXH3gYrKGKRNuNFlAva6m5+E6a73I0pnxi1jF97J9lzfgPGJ7n1cWGOQahjaAgsw0BJ5+9tPqTuTW3E9z7SW/8Yg8QclYGBLdWP33mIAF/mdyaY4O8udluIEJy3tmtqCQw8TfLa512pUXec9yGwy6FdpE1ViNdTa+o0BPuV3qelxO9P8AUPwfF5D9ie54uVP2xVyvnOWBhd73Zv2wsTYfK2lqViu5/OVP2xVyvn8OGYXJN2/9RpcgG49Ba1qZz3ogG32Y2z5f2qHcAgnKCOvQnau6PvDVhcQMfEVIDEkWJBY+G1tOlz7VDxFf/U/zIZY/EvA68V3Q58p+1qpV+YMuHYeIm7H9vpc2P0UCwFIxXc6XZCMaq5GzjLhyPETmY/t9yddPQDYCuE95sOlom1BOpcWUX8Z8HlNulzqNBrbTJ3l282Fy6XN3uygmy3ASxub7HprT+4rvSi/zIWj8S8B2k7n1ZkdsbYobrkgCAa5tBzT1u3zPpYBT90eHzK/2sqU2yxqAB6AZ9Bck77k0wf8AUuW1/sigAa/eg2dtUUbXBumvTNtprqk7z5jpHEgO3jZVAcakE83y2v4vWwtrXXS4l/4v1Ij8HxeRI37pcJdT9rYZb5QFjCi+4temzEdy8B8mOtvoYQ2/ykFMs3eNjTcDICdiqmwIvmDG73vbw2te4PWuGXt1j735uZb3+7CiynMLFjBa6kC7fp6dKWJ+GK736EPo+b8CacH7AYvB2+zcYZAPgMJMZ+aNKV/Splw3H41DlnEE4/HAxR/rDJp9Q/0qlj25xy6nEKQLgj7ktdXtfKyKbW2G5301Ac4O3+LVwskayDcBl5LuAxHgIZkY6e2uguahzxS92L736EWpvdl5LJmF9QPcWPysaQ7VEuA8Vjx0AyM4Vr5SDlkiddxpsR6aj5g019ku2Mz4mTAYoBpY2dFlQWEvLYqbp8LEC+mh12630aqqRva3NcmcTjldicSudhqToPen7hmC5a66sdWP8h7CufhPDsv3j+boPwg/zp0q05CiiigCiiigCiiigCiiigIz2l7KrPKmLhsmKi2bZZV2McluhBIDbrf6VVvelwpg8U5QqL2YML5WF2swGhBN/Uadavim/jXB4cVE0Uy3Vha+xHuDXLjfiSmeWowQDa5DC7pmIL+AuzsVF8gvewPvve6o4UBykKVcHK+VL2JIBICO4BJNgSCRY1Me1/YafBFjYvCb2kX3FgHt5PcbG2lRh4iSV3Dsbrays7MRnVQQqlQwsGNr7UIOXDwKjNA4S/wtlha3pcm22mhbWkcPhMbmF1y30Gsd97jxlW1HqDrcbWre4DqEJbLpynvIxQm5WIgAjNYA5UA339JCnYPiWIjR2iEcq7FzEtx+9la4+RU2t7mgIrhM0OI5ZOW5uNUt4t9chABsDYADw/K2niIMcwFxZgVuG/yaqF28H5dOk84j3ZY+VUbNhhIu5zML6eoU319qTxbuwx8yrZ8MGFr+Ir06ME119qkEK7QgKMyte+U+eVtQGHxk6+X+XWumWJDCS2xdj95zkU3ZiAXY6fTX9alPGe7XiEsSIDGzC1yZly7WIHhHtQnYDiKxKqxx5wBdudEwProzbGhJDGjsNUYC97iJDH4f/dLDy5dPxZRfzGgREAMqlRe+aFROAbWzElwBpmHoP4SiHu94iLkYcRt4tY5YXQ66XV2YjrtatUfYXiNyWwjK9yQ8bxFW00ujOw1PoKEEb5GcZgmY/ijYPIAT415aSaXzP+fToqEl7AlptQCknN5mXwkWiic7eLf3+kgHYriDE8zByBha0kZRb2/EmYj/AE1on7LY5gVxGCmuvllSGRuvVYgR/p9aAaozfRWcSAC8c2fVhYEhBckmx39elIkAscoKsMwKMY4UIJNvDnVjv0G9KxED8srMvKmi1UshiZwDrZWKlv8AKfetsbXkSUNYiEs5RsOCw2uALqx3uhUHQ770uTY1RbgqWtIHZkRXc7asFmzBx4L3DX99K1pg7gDIdRrr4DnuI5UHwG6n20tpqK648KyhVKyeEnaQZFfOhLIB5QUdQbddehAe+zPZCbGPlgjYKDZnYnIguxsW6kBh4RrpfregsSTuqjKRSykG2YEBQSWblIPCBqWPp61NuwnYf7PI+NxIvipSzZb3WHmNmI00Z+mbpsOpMi7N9nosHCsUYvlGrHck7n2uaeK5hHLf5hu4UUUV2QFFFFAFFFFAFFFFAFFFFAFFFFAJdAQQRcHcHUGoN2l7tcPPdoDyXI8u8Z1uRbdb+2ntU7ooDzzxjszi8BNHO8OblSK4I1VwCAED7KAoFr7W2qzuG8ZjxMYlia6n6FT1VhurDqKm7LfQ0wYvsfhWYyRqYJDu8JCZrbZksUca9RUaA4RLShLS27PTrtIj/Qofy1F/yrnkwM67xt9LN/CpBu5tHNrjZmG6kfMEfxpH2oUA4cyjmU3jEj1pauTsCfkCaA7TLWOdWqPBzNtG318P8bV2Q8DlPmZV/Nj+Wg/WgIv3hSwnATc9Q3htGDYnmnRMpOxv+l6rPhHAcRi3tHHI7kgs2VGTNy+WWaTQLoSRc9FOp1q827F4aR1kxAM7JfIHNo0vobRjQk+rXNSGCBUUKihVGgVQAB8gNqhom5W/ZvurjUh8YwY78uO6prrZm3Ya7C3zNWPhsMkahI1CKBYKoAAHsBW2ipICiiigCiiigCiiigCiiigCiiigCiiigCiiigCiiigCiiigCsUUUBmuWfeiigExb12UUUBiis0UAUUUUAUUUUAUUUUAUUUUAUUUUAUUUU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 descr="data:image/jpeg;base64,/9j/4AAQSkZJRgABAQAAAQABAAD/2wCEAAkGBxISEhUSEhMWFhUXFhgWGBgXFxUWFxUYFxcYFxgXGBcYHSggGBslIBUXITIiJSkrLi4uHSAzODMtNygtLisBCgoKDg0OGhAQGy0lHyYtLy0vLi0tLjAvLy0tLSsrLS0tLTcvLS4tLS0tLS0tLS0tLS0tNS0tLS0tLS0tLS0tLf/AABEIAOEA4QMBIgACEQEDEQH/xAAcAAABBAMBAAAAAAAAAAAAAAAAAgUGBwEDBAj/xABDEAACAQIEAwYDBQUHAgcBAAABAgMAEQQSITEFE0EGByIyUWFCcYEUI1KRoTNiscHwFXKCkqLR4RfxJENEY3ODslP/xAAZAQEAAwEBAAAAAAAAAAAAAAAAAQMEAgX/xAA1EQACAQIEAgcGBQUAAAAAAAAAAQIDEQQSMUEhURMycYGRodEjQlJhweEikqKx8AUUQ1Ni/9oADAMBAAIRAxEAPwC8aKKKAKKKKAKKKKAKKKi3aXt1hcJdc3MkvbIh2P7zbD5C59qXFiU038U4zDhxeRj/AHUV5G/yoCaqTH95+MZiMiIL2yC6kDpcm7H55bVu4P2+WRxG4CM3lzAZJLWvkcW9RuAapnWUOLTsWKk2PeN74sIkmTkTAA2LOFW3vkuWt+R9qkg43K6hkKhSAQQL3B1BuajfGODYXiUTJIgEgBytpnQ9CrdVva42PUVv7FQMuBw6v5liVT/h8P8AKrITjOOaLujhpp2Y7ti5jvI300/hSDJId5H/AMzf71vyUZK6INHNk/8A6P8A5m/3pa4uYbSN9Tf+NbMlGSgFR8WmG5DfMf7WrHEu2cOFj5mJsi7XBuWPoq7k/Kk5KgnFezI4lxBzMzfZ8KqxhFNs8rgSP4hqoytHe2p096AsPgfbbAYuwhxCZj8DeB/8rWv9KkNVurYLCIVhijVRqSoVE06s3X5603xd58UZsl3HoNj18Oci4910qpVoN2Tv2HeRpXZbFFQ3gXeNg8Qyo7GF22z2ysfQOCQPrb61MQatTODNFFFAFFFFAFFFFAFFFFAFFFFAFFFFAFcXFeKQ4aMyTOEW9tdyfwqOp9hSOL8S5K+Fc8hvlS+UH3ZvhX31PoDtVbcd7LY/GkyS4yJXK2VFicxpqCLEyfrl163tUMlJbnF2s7fy4gmOImGEkox8p9QXluFW/wCHMPrUCee9yzAlkIC+O7MCbXCAZb9GbMp0Nx0XxKObDzNHMjrMkhPgXmLcwtypOY92ZGKtdWNrDSxBA4eaJFZYsQ1gjIxYLdkASQRqQLayuwHpbSqnfc0xUVoLedfEQ4+AkhMqqBo5W+0ydSNG0vpXPO4cNaW6sZCzWsZGiXMkigDQMLjT326Lx7zeMSKrK3NtYXLtM5QuLb3MDFbe5pHhxLDInjdnEa7jNM4WMEHUBURmJu3Ta9NFdhy2RavYnFPJFhZWJzMqZjbVrizE2/Op5HCijKoNh6f81HuzuCTDQ3JtHBDlufRF1J97L+tP/DGZoY2cWdkVmHoxUEj6E2rJ/TY2pOW0pNrsOcQ/xJckbLD8P61m37o/M1tC1m1eiZzRl/dH5msZfb9a6LVjLQHPlHuP1/hTRxoLGuWMi8rFm9SAAD+dlHyFPxWo/ipObGX/AATSx/QOyj/8rWTHOSw83DWxbRt0iuVB214kZcQcMHCqhRQnhAeRvFmfNplUfS/pTHhMQSCUDXtm8Razi9sxJ1kd2Oi7WG293jtVCkWPkDZryPFICA5spQxlrL6Nf3pvhgmfl5vumvEUcA+BY1eMKdDrnVR01G1RhcsaMculkW1IuUmdcYIF9lJyt5bo/vZVF9L5QrWHvUr7K9tsTgiEOZ4lPjjkuCoPxJmGZflt7CoHA0a6m5bIA8agFmiEQleTMwOXPa5I6HSuyOdLeFQ+RTcorZHjABcqQpSyFtSwYljtWhMolCx6U4Bx+DGJnhcG1synzIT+Ifz2PSnSvNfZrGYpXWbBpM/LLKHiico6dLswAexFrEVdfY3tiuMHKlQwYpVu0LqyFgNC8YbUr/D9a7TOCU0UUVICiiigCiiigCiiigCubHYsRrfcnYev/FbcRMEUsdh+vtUfkcuxZv8AsPSgEm7EsxuTW9FrEaU39quNpgsK+Ic2tZU63dtFFhqbbkDoDQFVd5Ujy42RoHFowIXC6nSOS+3x2klAB2Ck3FxUcfDxYtS2blshJYjy3GZja3VRm0ufDEg3e4GlbD4gsSzLKc79TdmByqTcGQtZs2gJCN5SKTjcOYnzRZQoGYlQ1o1FnBT94EBxf4eUSDmIqvVnWeyOYNIt45VzDZYyCCwChGU2B5bgAxg2Nizn3qb93PZ8tIcW63Y3SO4HmOkjBhclARkW5PhBPWo5wfhpxzpGFKowF7XIaNQQXbNsyghRuS7yG5FXfw6GHCwGZ7RxRR6dAiKN7fIWH/NYsU3VksPHfrfKP3LaTsukfd2/Yj3eHjhFDh+HR6y4yVIj6iIuOc/yPl+TN6VOlSwtVL9gcRJxbjcmOkBEcCkopIIQG8cSadbF2PuCauy1ehGKikloUt3dxGWjLS7Vm1SQa8tGWtlqxagEZahPZTGK2L4ngXOqz85Rp5JkU+H5ML/4xU5tVJd4OOfhnHYsaqkrLGhYD/zAPu5F+eVVI98tQ0mrMIdO8ThTZBOAC0V0kGoHLewZv8Js4+tV+MGWQtIwdDGQVEZspuuYqxa5swjbTpI2wuKv7iMcc8SzIQ8ciA3GqsjDwt8rH9faqN45wQYXEGHLGBY8uWQu2ZGuEUr6LblNr5WU2ry8NejN4d7cY9n2N+bPHNr69hxO0euRWIvHEsnWFWzBkcG7ZQDKvS/L9CK6cEjPPGskYVDiFj5YOkS8yPmMLbo/3o2FstAmkRL+BWyxm5W0bhGsQwLWBtE19rlJB8WuTh5SdWKZTNpu0NxdQSPPFYHXcEOfStt7EOLfPuVi/wBIVRQqgAAAADQAD0HStGIw6ta41U5lPVWGxU7g+4rn7LcT+1YWKY2zlQHA6OAL/Q7j2IpwZa0GJq3AduG43mCx8w39/cV21GASpDLoRtT/AILEiRb9diPQ0IOiiiigCiiigCiiuPieIyrYbtoP5mgG/iGI5j2HlX9T1NakWkxpXSi2oBSLVN95nGkx0suHjOZMLqLWOeQGzEDqLjJfQ3Ghys9p33k9p/sGEup++lOSPfwjQPJoDbKDppuRvVOonLxjCxtIVW2Vjstttb63FhoblAbG9QyGIiImw9n1aEAnVj4joPbT01spOwjFa8PITaKQm62d21JV73DZSSSL+KwUZiI120pKExyOt8waU3B1uBo4JBJy2UsdRmUEbPUv7C9mubiXxDgmNGUJqPvGsGQMAoBKk3JufFYaZDVFaqqUHJ93byIhBzdiVd3nZfkpd1yySWeTfwLbwRAkk6C99dyx9KjnfR2vBtgYWUIrAysRdWZdogBr4bgnS17DoanPbXj68OwwVWUYiY5Y7282gaSx3C3Fh6lR1qlexHZ8cRxqQsXZA/PlzDQRi+Zc5JJLMUXp1PSucNRcE5T60uL9OxGicltotPUt/ug7PDCYBXIs87c433CH9kDfXy2NvVjU4tWVSwsKzatRSappVRSzsFVQSWYgAAbkk6AVAeOdt0xaT4bhOJBxaRmRSEusgU+NI2cWL22Nvl1tzcY43xmXFiJeGk4IMY5VPLZsRGboxzM1gLG4A9NSQarVeyeMix5k4UrTJGwlhkWwspZlCtnIuQVZCOtvegHnul7wZlxZgxkzyJiG8LyMTy5dgLnZW8thoDl21q+6889uOxc8+IOIweHbO4V8Th1yl8LO4zEaHVW1YEX67aCrb7uuK4qXCBcdDLFPF4GMiMglUDwyKToxsLG3UE6XFASu1Vx33cAE+DTEWu2HfMfeN7KwJ6C4Q36C9WNGwYAg3B1BHUVrx2DSaN4pBmR1ZGHqrCxH5GgKq7mO1GZP7PnIB1MOuYEbvFfYndgAds21hTt2+7N86M5VDSR3aO9vGpGV4/8AEpI+djVS43h8mBxfI5pWSGQ+IKysxzAo6kKwsQIzf896vjs9xZeI4NJgAJV8Mij4ZABmA/dYWYexHvWLGUXOKlDrR4r6rvNFKdnx0epRmRSLWiZWLqEkVmls4LgqoNg2l7AjxxkEjNalstgrhWCZ0fOgLmIuvLYOu8segHW6hfxkVJe23BDh5zNEXRJiJAY1zHmhlZky6jXLzBp5lYXF6jLJ4vhilIyq8TF81wHjDpcgXOUAno0VvKTXVGqqkFJbl8lsS7uv4wmHnXD5vu5o1sM2ZQ6MYw6HazG6ketulW46154Md3uV0OcgL4bcxFkWWDrmBRfDfYqALlqu/sdxxcbhUlzBnAAcjS7W81ul/TobjpV8HsZqsNxxZaXhMQY2v0Oh+Xr9KWy1odasKSSKb1mm7hGIuMh3Xb5f8f7U40AUUUUAUxY2XO59BoPpv+tO+LlyoT7afM6CmSJaA3RLW24AJJAABJJ0AA1JJ9KwgqCd7faIwRR4SPzzuvMIy3WHNqoDaEvlI10sDfegK67dccbHviZbEJG2SJbEMqREb67ktmOxXMBrnFm3ihGWKba2RybAG2iMbttbMvw2F1W91tREnjxUegzEG2o1AOo3NiGbX0zsblRWqI5sOqsAMvhJIC5QQysmZ9Ac9stiNOaa4IY4w8NfGTJHEfE0iOGy51UrlL3F8oXKAQLWA5K9avPgWAiw0N9FiiU6n0UEu5P5/qetRLux7PskKzSAiWZQdSSY49CdybFicx92HpS+9ftCsSJg0uFJHNZTYLaxRDYg/v2G4CjYmskPbVc/ux4L5vn3F6WWNt3r2FddueNDHzNO12QNkQA5eUgHhU3Xc+Nj7/KrW7puzX2bCmd1yzYoiVh+FNTGmuoNiWPux9KrjsP2fbH4zlSKojQh5yALsFJyoxNycxv9A1egxpv/AF9K2oqk7sRlqK9tsNiGaApHNLAC/Ojw8gilY5RyzmLpdAb3UMCbjcAgy8VwcW4nHAjs7AFYpJcvUrELsQOtrqNPUVJBWPDuzuNyq2Kw02Iizz5cO+K+8iLSAxO7mS0gyAC97qbkA5q5OFdjuIRRgNESgTDiSJZlUzqkmJaSISBt/vI21sG2vvUkbtpNEbShDoy25csa5keKFn5uquDLJbKq3A9a7+Gds+aH+7U5TDZlclHE2KlwyspKA2+5z6+tvcgRPC9msXHJLKMJMuHedHOFTEKJXQQlF8YkAyq5uY89tRYnLXOOE8TSI2XGIOfiHSPmNMwRhHyQ8kcwYMLMATnUG+YdTOMZ2pYYbCTiMKcSVBDcyQRkwPNltGuaQ3jK6AevtTI3a3FSRc9AFUlBywl2S+CXGL4yfGWN4th5tLEXIE34IZTh4jMpWTlpnVmViGyjMCygBjfqABXeFpcDhlDDYgEe4OopZNqAqbvm7OD7viCqSVHKlymxs2kcl7GxUkrt8Q9KiHd9x4cPmV72hkusqsoDEAgLICrENlJPQaBrbir94nhFnieFxdHUo1/Qi2nvXnbGYKTDYg4eZFLwtbmXkF1UXEijNZSy+K2gJb1JodRdmXN2n4OmIiaMnwSDMjD4H8ysv1AYfWqSnw0kJdCgzISroCcztGL6m3hUrJv+BwLkrpandjxsYnDnCOWvGLxMw1Kgg2HqYyQPkV9DTJ3ncFYAY6KyPH4J/CG+7vqbb2GY3tujHewFea10Fbh1ZeUvuaoyvGz2/YgGdcpKXOS5MZa08RjPMW5+GwdweikyaEqKkPYfjSYTEiRnHLkBhlYWVHEbDI7LYGORVkU/Lw2uajstrh0zYeRfFlBNzk8DGYhdSFzdN0fQcwVueJMwVrRubCRbkQz5QY3BOvis4IbXYm5JFbNDm1+DPQ5FanWol3Y8b5uHGEkJ52HQCzeYxg5PrlYFfllvrepiwq1O5maadmc8UuRg3odfl1qRA1HZFp34VLmjA6r4fy2/SpIOyiiigGzi04usd9bZiPbYfrf8q5Y1qPY7jijjTYZjYNhkVPTmIzSED3KyE2/cNSaNaA147GJBE8shsqC59/QD3JsB86858f4tJiWmxMhuxxNwNWQABVRQp+EaaAePKfw1NO9TtQs7phYmBiixCCY6sjSC7ZSBq4Wx8I3YMNwLwJ2PLxGpusxPmGa4GbQ/E9wLkeW2nm1hg65GAxDi48a9WuDclfFbzi5JYGxJD5SQ1OHYrg5xWKKEApfNISGP3egaMu2rEuuXXW3M+rRipCGjZdNAL5owpCxkJraxUGPS3wrmIuwq5+7/AIDyYFBDB5LO4YlmVOiEnrrr7s5FZcTUcYqEetLgvXuO6UU3d6IkU2LTCYd8Q9tAMo0FyTljQE7ZmYfK/tVE47iM0xec5lcueYUJ8Zb4sw1NiCoHplGwqcd5faAyzDDRKzRxkqzIGNpSMpYWFjkBYb6Nm6im3uy7PvisXzJizRYZgTmYsGlU+Bdd7EZj8l9avpU1CKitEJtvi9yyu7/s99jwoD3M0p5kpJucxGiknfKNPnmPWpNRRVhwJKVx8RwUUgHOjjkCHOvMRXyMvxLcGxHqK7r1qY0BE3/szEAASICCSuWQxsjc5ZywDWs3MRW1G410uK2p2bwoZWEjjVMw5ikTNHK86ZydSweR20IvfXTSn2bAxN5o0NtrqNLX2/M/ma5G7PYUrkMCZc2fKBYZiLFgB1tQHBheD4WMqeaW5RzIrSqRDkEgsqi1gBI4N7m2hOlbuGR4E2SHlN5TYMH8gJU631AY/Su6LguHW1oU0BA0voRlNgfUEj3GldGFwcaD7uNFA08Kqu3TQUB0RrYACwAFgAOg9KWFFJU/1/W9LoDNVt3vcBJQY2JQWQCOYFVcPEWBUkMpBytb8/arJrXiIFkRkcBlYFWB2IIsRQHnThXE5MNLDIirzQQ4ICQqA1gFYqoBUpe/s/qKuxposTEk6WaKZbMDYjW4semhup+lVDx3g8+CxbwZ5CiDmR+NhzIybKoF9dbBvk3tUk7teMurnCYlSqTk5Lq6jm28XibS7gXsD5he12NUYikqsHH+XLISs7kN47w98HiJYHjaSG6NnBzSSK11RBqDfKirrcZok2zm/AuR0y5FdCLMi5PuwfAcjZj15RBB1vF/gtPvD4Q0kBmQAzQBr3Fy0ZAz2H4rAOtj5lt1NVVnVrAeE3AG5U30eVyQxC5ipGcggODmutxTh6jnHjquDNLslbbyOzs/xFsNNHioWMyx5jluxkVJFLPG3RkJR7Fts1/MQKvnBYtJo0miOZJFDKfUH+fQ+4NedMQUZs7Fopb5llW1m1El3TQEFlb2BNrARkLYHdd2ieOT7DOFyPdoZEtkLXvlsP2eZHiIB6m+71qizPUXIsuQV0cHezFfUX/L/vWt1rhnx4gkhuQOZMsQv1Lhv5KT9K7KiUUUXooDzn3jYpvt+JlVmVo5cyMpsQ8SiNLXBvqduuoB1tS8V3l494zC0mGUh0jaRFlRmVhdiWIyxaXBNgw1sulcHbTxYzEC1y2JZdFLGzTMxGVSCb5fL1tvcC7HhZyzIA5LHFM+VZWLDLezCOYWQ2H7RyWA1I0NQBR0HUf+KbLZBEelwit+z8y3ZjocltQ1Ly5jOo1DH4QrKQWC6A/CBYjZmIj18OuhmBiYjKbTqWs1wQWAXNK/Q3bKDv8AeOelKnlBma5BLKhu4ZG1MjBzYEAWKuE1/wDLA1Fqggknd7wgYvEIzgFIryPdLallK67G7R20G0Zv5quDtFxX7FhGl2leyRg20ZgbbkDwgM5v6Gmru47O/ZoFQg5mPNkucxBbyx3622+h9agfej2j+0YsKkhEUJZEK5iHYEcwkaAgkADXZfQ1ioe1qOttpH6vvNDWWKj3sjpiecoFKySs4RVVgxfNcgnKTrm1J/e9q9D9kuBJgsLHAupAu7fjc+Zv5D2Aqv8AuZ7LAZse66EuuHDDUJcgyW6Ejwj2uetWzat5S3d3CigGihAlqRSmP9fOmztGjNhZgt7lCNL3ynR7W1vlzUIk7JsZOIdq9C8bpFAuvOkV5DJY2PKiQgkX0DE662B3pj4x2l5MyYw4pjhsw1QNy2GRUaJ1CsFOe7AllIzG97WqF4njmKlkn4eXgiKs6NiLhEENgFEaZvE5UjYiwt/erRieJffthOGrFKPs55xZhJFKqrY3jAsZBvcHUn5381YmqqjjJLd9i5t/P+I10aFNwu5PM/C/JL6lu8Q49HNJ9jiL52jMz5POIkkhByixzZ1lJFr3ysLX0ri7EqElaMXDZ5b3VkzRLkWIsp+M79LXIIF7VG+7vgP2XFQS8553mjkiMjeUxIkUkIQakLYjQk6ipnw/L/aM7HqAg+YRWb8sg/MV6dBqcGzDObjPJbe3lckxFKoNYX+v4VBYKorAoLdOtARDvN7NfbMKWQffQgult2FvHH9QNPcCqXwgPg5ciqNDoyLIWbKbqJLZWBCgf3b16XAqku9Ds2uFxBxCXWKe/lUERynzg6iwZbke5b0FCU7O5P8AgPFRjMLHiToxGSUWtZh1t0GoYez1UfbHg4w2IaIqeW12Q2B8G0cSjzeFyUIQeR1Pwm7t3YcYEGI5TOWhxAysWJ0fNliNibAG7rcE3uL6AVK+8Tgpmw5ZVDSwEsARmzrYhha4vdTcC48Sr6V51b2NZVNpcH27M0wd1ZdqKmztqQQ4Bu6NY2YgzZCDfKQFlzXsdJ13IrSpEbfdytAbjR75AQSl7+3gbNfQhyALLSVy3BWW2Qkg3IORCJGkVX1+8FpRZh5XGp0ZcoxK+B4lkW4X0IP7OymxGhEFjrqIzqHObcVtlq9l+8rDPEqY2WOKcKCWuOXJ0JBHla4IK/UXBBqM8e7aLjcbA0ALYbDSq2a9meTMv3gXfKouova+Y/SCyyZVLmFIUZTmCMEklRjlljjLKVOVwDlIzptqLW24WU5xnks4FhIGLpKq2sM2zZb5LqABltY5iR0VHrKim37d/WWsVJB547aw2xsylb2xMmhUPuXNspIvfewOtvVRUbhmvyFLAqJGOVnM6Akj/wBMQGB/vE5jYbXqyO+HgZTE/aFXMjtZvCHsxFtV6g2Gg1uBbW161hkNoiM5szaq8Y6bCW2df8Wwv1FcJ3JasbmY5HuGusgY5wuhJD2yLu7ZRdlvkVSLesp7A8H+0YlZWuYohnOuZXbN4SL6i7RZrWFlVARreophYGkdoo1BLNkARmYXIjvHE9iMxynM+xVSbkb3t2K4ImEhCsV8I5kz6KGa1yT7AKPoorHjKrsqMOtLh2LdllKPvPRGzt3x8cPwJs2Wea6R+qkjxN/hX/UV9aqfsB2Z/tGfII2SBWEkzZtgNo1soszXPrYC+4FK4vj8Tx/iRjw63jHhTNfJHCCDzHAOhJJJG/lHSr37LcBhwMCwQjQasx80jnVnb3J/IWA0FbKdNQiorRHEpXHbCwqiqiAKqgKoAsAALAAdAAK3CkA0oV2cmWFCm9ZpDi2tAJJ/r6Gs0lj/AF+tIxCFkZVYqSCAwFypIsGA9RvQFa8Z4nwed2I5bmRvvY5Ijy5WjOQsDbNFMBcBgddAQekD7b9m+Grh0m4YJuY+JWAKzN4XK5wFzanTrc/OrH49wXFQuiQ/acQGQ5mVgmUBkCqPhzkBtdN2OlyRxxoto5eJt9mWKSSZUkdWkMjRIqGONbkqt5PDqb26k2rkpNPKuP1LcsF73kd3ZvDtCMGlySiyi/rGjKC/ytEsf/3L700cH7TZ+JyOgMiQ4fEvZT+1kZkL5dNRoqKfRQetaOKY6TFQpHgXCRzDIXkLCaSOKVYQtlB5cWaQGwOZrknqC29neBy4VppHYZHwWLAdATbIUBNmC7g5hrqNa00aap0rS1sU1PxVHJbsvCCXMitYi6g2PS4vY0sf1+f/ABXNw/SGP/40338o3rdm/r+dVEimfoP+1LVbUmNaVQBTd2g4RFi4JMPKLo4t7qRqrD94GxHypwNJY0B5h7Q8POFxTwzIRJHscwKFbHI6KVBsQN73B03FXP2W44Mdg45yVMijlTZTcZ1+Mex0b5MfSt/eF2QTiEN1C/aEB5bNmAN7ExuVIOU2HXQ/UGoO7ztI/D8ecNiVMccloJUIb7tgTlc3J2JIPSzE9BVNeiqtNwe5ZCeU19teCHDYtgGyI7CSMmQqBc5VAGUi0UjFvXK+g6hhjwrhSqzqqkFSCV8I1gYtlGoBHitc5Mja28Nx94nZ84jDuqgmWO7x2NiwsQyX/fQsvpf5VSvKU35kjkAXNmLMVy6st7LzI1ARka1xtWbA1nUp5Z9aPB+ved1o2d1oxfMyyXRy05GZneWNclhaRW5gKS3ABDgg+ouLVs4c2a3LsUIFkc5mj6AZyFLEXOwyjPYasbaXfMnlIhvvGI2UyDZgJPFECd129q7uz2HefExKVzO8iqXDBsxLC5vfKQL/AA+EAW+Ikbik9NfZPYf6qKd70UIIfx1Y5p5cJKASY1lUHZka6MPexXX0zKaqfjXdiVkPKdALk2lVi2vTOhGcDoSL66k1YvevwjEt9nxuDvzoCwyjUsrWOg+K2VgV6hjTZ2c7fviAI5cBihMNCEiJjJ9czlcnybb1NUVaMpPNTllfin3FkZpK0lc5Ox3ZFMO2YWkmIsXChVjUknKijyLqfc/pXX2vE+NX+zMB5c1sXiD+zjGhMV/jkOl1GwsDa5tOAvMjGZSl9CA1iAemZf5HrvW7DwKihUUKoFgFAAA9gKrw+E6KTqTlmk93y5LkTUq5llSshq7H9lsPw6HlQDU6u5tnkb1J9PQbD86kANagaUDWwqNwNLFaQ1KBoDaDQx0pAahjQCK5OK4LnwyQ53jzqVzocroTsynoRXXvWBQFf/8ATBz5uJYk/Vj/ABeuf/o9CTc4uUn1yJc/Mk1ZINZzVZ00+ZFkQg92kXSa29ssMYAv6egvrb1sa3YLsCkIkyTXLxPF44lK+MAAsFILAWAyggWqY5qwTXLnJkiIVyqq/hUDr0FupP8AGlqKSP8Amloa5BsU1m9Jv8qKAyTWsmsk0k0Bg1A+8vu+j4inNjtHilFlf4ZAPgkt09G3HuKnRpDGgK87DcWkng+yYpWTHYUZHR9GkjGiuCfOLWGYXubHZhUO7d9jDnbE4dGYElpI0OWRX3MkW4zEgZltc2012t/i3BIp2SQgrLHrHKlhJGTvY2IKnYqQQeorXiOGlhmdlDAeJgtlb3IJ8Og9TXn4jDVFU6eh1tGtmvUvhOLWSen7HmmHBySvZYxI9ythh35n4QzKAEvYXuTudTuauPup7FHDus83nPlUkEJ1Oo0J6aaDYfETIplw0CGaedBGNbllVT9b6/IVzdhO0f8AaONleEFcLh48q3FjJJIbByPhAVHAX94k+19LpZ8aiUVyvc4llXVdyw7UVmitJWc/EI80bDqNR8xrTPE16kNR2aPlyMvTcfI7fzH0oDpT0pamtKNWwHX5/wAaA2is0kVm9ALrN6RWb0AvNWQaRei9ALvWKxegmgFXrFYvRegM0XrFYJoBS1mk0XoBYrJNar0XoBd6SWpN6xegMk0gmsk0mgEk0hjSmNaXagI9xrsbgMSxebDRlyblgCjE/vMlidutSjsxwqLDQBIY1jQkkKosPmfUm29cWUuwQdT+Q6mpGi2FhsNKAzRRRQBTZxvD3USDdN/dev5b/nTnWCKAj0T1vU30rmxMBicr8J1X5dR9P4WpatQHUjXpV60Buv51sBoDaDQDSAa4eKccw2GF8RPFF6Z3VSfkCbn6UA5XovUExXexw1SVjeSZhfSONrae75QfT3uKZR31wucsODmc2v4njj9tfNbUgfMgUBa16D0qmou+maVysWAW4v557ewHkHiJsAOpIrgj74uIzEiLDYZcupz803OyoPGLsTcAdTQF60VQ2C73+KTZskOD8I2yzXYm5CL974nIVrAb2NYwne1xWZWZI8KMugGSW7tYnIg5hzNYE29vUgEC+qw1ULge9ri0oZljwpC+qSAs1icqgSeJrKxt7epAOcN3vcUkRnWLCWUiwKTXc+Yqg5upCgk+3uQCBfRNYqksF3y4xkaRsLhyFvoHkQtYZmyglr5RYn0Fd2B76mZC74Hwj8M4zEAXYhSmoFwT6X+dgLevReq44d3x4KRSzxYiMDclVYeptla5tudNqkXCe3fDcTYRYuPMdArnlsT6BZLEn5UBJL1i9YzX1pJoBRNJZqSTSCev5f70AOf+a0SNWXatcUZkcIPqfQdTQDhwWDeQ9dF+XU/y+lO1JjQKABsNBSqAKKKKAKKKKA5sfhBKhU6HdT6H1pgQkEqwsw0I/rcVKK4eJ4DmeJdHG3uPQ0A2CQDU1oxeOyKCmQlvLmbKpHzAOn0qv14jNieNHCz3WCEORFssjqFIaQfF5iQDoLA0dse1Bw3lXNK2Y+InKiKQMxtqdWAAG5JrPiKsoJKCu2WU4KV23wHniWCxOJuJOIvEh+DCxcrT3ldmZvmMvyqOP3TYFiWOKxJJ3LctifcnLe9RLEds8ddSJQqm1vDEt9QSctnYLa+p3BB6Wok7Z8Rjs/M8B+IxtlFzuWMI0W4Bt1qi+M/48zv2XzJcvdFgrEDFy2Nr3jS+m2ulKxXdHC4KjHZQTc/c3Jttc80XI16dT1qNTdvMei58ildzdJCQB51vy1GYam97ADrXXH3gYrKGKRNuNFlAva6m5+E6a73I0pnxi1jF97J9lzfgPGJ7n1cWGOQahjaAgsw0BJ5+9tPqTuTW3E9z7SW/8Yg8QclYGBLdWP33mIAF/mdyaY4O8udluIEJy3tmtqCQw8TfLa512pUXec9yGwy6FdpE1ViNdTa+o0BPuV3qelxO9P8AUPwfF5D9ie54uVP2xVyvnOWBhd73Zv2wsTYfK2lqViu5/OVP2xVyvn8OGYXJN2/9RpcgG49Ba1qZz3ogG32Y2z5f2qHcAgnKCOvQnau6PvDVhcQMfEVIDEkWJBY+G1tOlz7VDxFf/U/zIZY/EvA68V3Q58p+1qpV+YMuHYeIm7H9vpc2P0UCwFIxXc6XZCMaq5GzjLhyPETmY/t9yddPQDYCuE95sOlom1BOpcWUX8Z8HlNulzqNBrbTJ3l282Fy6XN3uygmy3ASxub7HprT+4rvSi/zIWj8S8B2k7n1ZkdsbYobrkgCAa5tBzT1u3zPpYBT90eHzK/2sqU2yxqAB6AZ9Bck77k0wf8AUuW1/sigAa/eg2dtUUbXBumvTNtprqk7z5jpHEgO3jZVAcakE83y2v4vWwtrXXS4l/4v1Ij8HxeRI37pcJdT9rYZb5QFjCi+4temzEdy8B8mOtvoYQ2/ykFMs3eNjTcDICdiqmwIvmDG73vbw2te4PWuGXt1j735uZb3+7CiynMLFjBa6kC7fp6dKWJ+GK736EPo+b8CacH7AYvB2+zcYZAPgMJMZ+aNKV/Splw3H41DlnEE4/HAxR/rDJp9Q/0qlj25xy6nEKQLgj7ktdXtfKyKbW2G5301Ac4O3+LVwskayDcBl5LuAxHgIZkY6e2uguahzxS92L736EWpvdl5LJmF9QPcWPysaQ7VEuA8Vjx0AyM4Vr5SDlkiddxpsR6aj5g019ku2Mz4mTAYoBpY2dFlQWEvLYqbp8LEC+mh12630aqqRva3NcmcTjldicSudhqToPen7hmC5a66sdWP8h7CufhPDsv3j+boPwg/zp0q05CiiigCiiigCiiigCiiigIz2l7KrPKmLhsmKi2bZZV2McluhBIDbrf6VVvelwpg8U5QqL2YML5WF2swGhBN/Uadavim/jXB4cVE0Uy3Vha+xHuDXLjfiSmeWowQDa5DC7pmIL+AuzsVF8gvewPvve6o4UBykKVcHK+VL2JIBICO4BJNgSCRY1Me1/YafBFjYvCb2kX3FgHt5PcbG2lRh4iSV3Dsbrays7MRnVQQqlQwsGNr7UIOXDwKjNA4S/wtlha3pcm22mhbWkcPhMbmF1y30Gsd97jxlW1HqDrcbWre4DqEJbLpynvIxQm5WIgAjNYA5UA339JCnYPiWIjR2iEcq7FzEtx+9la4+RU2t7mgIrhM0OI5ZOW5uNUt4t9chABsDYADw/K2niIMcwFxZgVuG/yaqF28H5dOk84j3ZY+VUbNhhIu5zML6eoU319qTxbuwx8yrZ8MGFr+Ir06ME119qkEK7QgKMyte+U+eVtQGHxk6+X+XWumWJDCS2xdj95zkU3ZiAXY6fTX9alPGe7XiEsSIDGzC1yZly7WIHhHtQnYDiKxKqxx5wBdudEwProzbGhJDGjsNUYC97iJDH4f/dLDy5dPxZRfzGgREAMqlRe+aFROAbWzElwBpmHoP4SiHu94iLkYcRt4tY5YXQ66XV2YjrtatUfYXiNyWwjK9yQ8bxFW00ujOw1PoKEEb5GcZgmY/ijYPIAT415aSaXzP+fToqEl7AlptQCknN5mXwkWiic7eLf3+kgHYriDE8zByBha0kZRb2/EmYj/AE1on7LY5gVxGCmuvllSGRuvVYgR/p9aAaozfRWcSAC8c2fVhYEhBckmx39elIkAscoKsMwKMY4UIJNvDnVjv0G9KxED8srMvKmi1UshiZwDrZWKlv8AKfetsbXkSUNYiEs5RsOCw2uALqx3uhUHQ770uTY1RbgqWtIHZkRXc7asFmzBx4L3DX99K1pg7gDIdRrr4DnuI5UHwG6n20tpqK648KyhVKyeEnaQZFfOhLIB5QUdQbddehAe+zPZCbGPlgjYKDZnYnIguxsW6kBh4RrpfregsSTuqjKRSykG2YEBQSWblIPCBqWPp61NuwnYf7PI+NxIvipSzZb3WHmNmI00Z+mbpsOpMi7N9nosHCsUYvlGrHck7n2uaeK5hHLf5hu4UUUV2QFFFFAFFFFAFFFFAFFFFAFFFFAJdAQQRcHcHUGoN2l7tcPPdoDyXI8u8Z1uRbdb+2ntU7ooDzzxjszi8BNHO8OblSK4I1VwCAED7KAoFr7W2qzuG8ZjxMYlia6n6FT1VhurDqKm7LfQ0wYvsfhWYyRqYJDu8JCZrbZksUca9RUaA4RLShLS27PTrtIj/Qofy1F/yrnkwM67xt9LN/CpBu5tHNrjZmG6kfMEfxpH2oUA4cyjmU3jEj1pauTsCfkCaA7TLWOdWqPBzNtG318P8bV2Q8DlPmZV/Nj+Wg/WgIv3hSwnATc9Q3htGDYnmnRMpOxv+l6rPhHAcRi3tHHI7kgs2VGTNy+WWaTQLoSRc9FOp1q827F4aR1kxAM7JfIHNo0vobRjQk+rXNSGCBUUKihVGgVQAB8gNqhom5W/ZvurjUh8YwY78uO6prrZm3Ya7C3zNWPhsMkahI1CKBYKoAAHsBW2ipICiiigCiiigCiiigCiiigCiiigCiiigCiiigCiiigCiiigCsUUUBmuWfeiigExb12UUUBiis0UAUUUUAUUUUAUUUUAUUUUAUUUUAUUUU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pp.vk.me/c629100/v629100291/35ee0/L22xTOFWVu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312738"/>
            <a:ext cx="6568281" cy="4926212"/>
          </a:xfrm>
          <a:prstGeom prst="snip2DiagRect">
            <a:avLst>
              <a:gd name="adj1" fmla="val 0"/>
              <a:gd name="adj2" fmla="val 1555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r>
              <a:rPr lang="uk-UA" sz="5400" dirty="0" smtClean="0">
                <a:solidFill>
                  <a:schemeClr val="bg1">
                    <a:lumMod val="50000"/>
                  </a:schemeClr>
                </a:solidFill>
              </a:rPr>
              <a:t>Історія</a:t>
            </a:r>
            <a:endParaRPr lang="ru-RU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124744"/>
            <a:ext cx="8352966" cy="1656184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Більшість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фахівців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вважає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що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настільний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теніс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з'явився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 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Англії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як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різновид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великого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тенісу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М'ячі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виготовляли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гуми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або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корку,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їх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часто зашивали в тканину.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://raketky.com/wp-content/uploads/images/ping-pong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7776864" cy="388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1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jpeg;base64,/9j/4AAQSkZJRgABAQAAAQABAAD/2wCEAAkGBxISEhUSEhMWFhUXFhgWGBgXFxUWFxUYFxcYFxgXGBcYHSggGBslIBUXITIiJSkrLi4uHSAzODMtNygtLisBCgoKDg0OGhAQGy0lHyYtLy0vLi0tLjAvLy0tLSsrLS0tLTcvLS4tLS0tLS0tLS0tLS0tNS0tLS0tLS0tLS0tLf/AABEIAOEA4QMBIgACEQEDEQH/xAAcAAABBAMBAAAAAAAAAAAAAAAAAgUGBwEDBAj/xABDEAACAQIEAwYDBQUHAgcBAAABAgMAEQQSITEFE0EGByIyUWFCcYEUI1KRoTNiscHwFXKCkqLR4RfxJENEY3ODslP/xAAZAQEAAwEBAAAAAAAAAAAAAAAAAQMEAgX/xAA1EQACAQIEAgcGBQUAAAAAAAAAAQIDEQQSMUEhURMycYGRodEjQlJhweEikqKx8AUUQ1Ni/9oADAMBAAIRAxEAPwC8aKKKAKKKKAKKKKAKKKi3aXt1hcJdc3MkvbIh2P7zbD5C59qXFiU038U4zDhxeRj/AHUV5G/yoCaqTH95+MZiMiIL2yC6kDpcm7H55bVu4P2+WRxG4CM3lzAZJLWvkcW9RuAapnWUOLTsWKk2PeN74sIkmTkTAA2LOFW3vkuWt+R9qkg43K6hkKhSAQQL3B1BuajfGODYXiUTJIgEgBytpnQ9CrdVva42PUVv7FQMuBw6v5liVT/h8P8AKrITjOOaLujhpp2Y7ti5jvI300/hSDJId5H/AMzf71vyUZK6INHNk/8A6P8A5m/3pa4uYbSN9Tf+NbMlGSgFR8WmG5DfMf7WrHEu2cOFj5mJsi7XBuWPoq7k/Kk5KgnFezI4lxBzMzfZ8KqxhFNs8rgSP4hqoytHe2p096AsPgfbbAYuwhxCZj8DeB/8rWv9KkNVurYLCIVhijVRqSoVE06s3X5603xd58UZsl3HoNj18Oci4910qpVoN2Tv2HeRpXZbFFQ3gXeNg8Qyo7GF22z2ysfQOCQPrb61MQatTODNFFFAFFFFAFFFFAFFFFAFFFFAFFFFAFcXFeKQ4aMyTOEW9tdyfwqOp9hSOL8S5K+Fc8hvlS+UH3ZvhX31PoDtVbcd7LY/GkyS4yJXK2VFicxpqCLEyfrl163tUMlJbnF2s7fy4gmOImGEkox8p9QXluFW/wCHMPrUCee9yzAlkIC+O7MCbXCAZb9GbMp0Nx0XxKObDzNHMjrMkhPgXmLcwtypOY92ZGKtdWNrDSxBA4eaJFZYsQ1gjIxYLdkASQRqQLayuwHpbSqnfc0xUVoLedfEQ4+AkhMqqBo5W+0ydSNG0vpXPO4cNaW6sZCzWsZGiXMkigDQMLjT326Lx7zeMSKrK3NtYXLtM5QuLb3MDFbe5pHhxLDInjdnEa7jNM4WMEHUBURmJu3Ta9NFdhy2RavYnFPJFhZWJzMqZjbVrizE2/Op5HCijKoNh6f81HuzuCTDQ3JtHBDlufRF1J97L+tP/DGZoY2cWdkVmHoxUEj6E2rJ/TY2pOW0pNrsOcQ/xJckbLD8P61m37o/M1tC1m1eiZzRl/dH5msZfb9a6LVjLQHPlHuP1/hTRxoLGuWMi8rFm9SAAD+dlHyFPxWo/ipObGX/AATSx/QOyj/8rWTHOSw83DWxbRt0iuVB214kZcQcMHCqhRQnhAeRvFmfNplUfS/pTHhMQSCUDXtm8Razi9sxJ1kd2Oi7WG293jtVCkWPkDZryPFICA5spQxlrL6Nf3pvhgmfl5vumvEUcA+BY1eMKdDrnVR01G1RhcsaMculkW1IuUmdcYIF9lJyt5bo/vZVF9L5QrWHvUr7K9tsTgiEOZ4lPjjkuCoPxJmGZflt7CoHA0a6m5bIA8agFmiEQleTMwOXPa5I6HSuyOdLeFQ+RTcorZHjABcqQpSyFtSwYljtWhMolCx6U4Bx+DGJnhcG1synzIT+Ifz2PSnSvNfZrGYpXWbBpM/LLKHiico6dLswAexFrEVdfY3tiuMHKlQwYpVu0LqyFgNC8YbUr/D9a7TOCU0UUVICiiigCiiigCiiigCubHYsRrfcnYev/FbcRMEUsdh+vtUfkcuxZv8AsPSgEm7EsxuTW9FrEaU39quNpgsK+Ic2tZU63dtFFhqbbkDoDQFVd5Ujy42RoHFowIXC6nSOS+3x2klAB2Ck3FxUcfDxYtS2blshJYjy3GZja3VRm0ufDEg3e4GlbD4gsSzLKc79TdmByqTcGQtZs2gJCN5SKTjcOYnzRZQoGYlQ1o1FnBT94EBxf4eUSDmIqvVnWeyOYNIt45VzDZYyCCwChGU2B5bgAxg2Nizn3qb93PZ8tIcW63Y3SO4HmOkjBhclARkW5PhBPWo5wfhpxzpGFKowF7XIaNQQXbNsyghRuS7yG5FXfw6GHCwGZ7RxRR6dAiKN7fIWH/NYsU3VksPHfrfKP3LaTsukfd2/Yj3eHjhFDh+HR6y4yVIj6iIuOc/yPl+TN6VOlSwtVL9gcRJxbjcmOkBEcCkopIIQG8cSadbF2PuCauy1ehGKikloUt3dxGWjLS7Vm1SQa8tGWtlqxagEZahPZTGK2L4ngXOqz85Rp5JkU+H5ML/4xU5tVJd4OOfhnHYsaqkrLGhYD/zAPu5F+eVVI98tQ0mrMIdO8ThTZBOAC0V0kGoHLewZv8Js4+tV+MGWQtIwdDGQVEZspuuYqxa5swjbTpI2wuKv7iMcc8SzIQ8ciA3GqsjDwt8rH9faqN45wQYXEGHLGBY8uWQu2ZGuEUr6LblNr5WU2ry8NejN4d7cY9n2N+bPHNr69hxO0euRWIvHEsnWFWzBkcG7ZQDKvS/L9CK6cEjPPGskYVDiFj5YOkS8yPmMLbo/3o2FstAmkRL+BWyxm5W0bhGsQwLWBtE19rlJB8WuTh5SdWKZTNpu0NxdQSPPFYHXcEOfStt7EOLfPuVi/wBIVRQqgAAAADQAD0HStGIw6ta41U5lPVWGxU7g+4rn7LcT+1YWKY2zlQHA6OAL/Q7j2IpwZa0GJq3AduG43mCx8w39/cV21GASpDLoRtT/AILEiRb9diPQ0IOiiiigCiiigCiiuPieIyrYbtoP5mgG/iGI5j2HlX9T1NakWkxpXSi2oBSLVN95nGkx0suHjOZMLqLWOeQGzEDqLjJfQ3Ghys9p33k9p/sGEup++lOSPfwjQPJoDbKDppuRvVOonLxjCxtIVW2Vjstttb63FhoblAbG9QyGIiImw9n1aEAnVj4joPbT01spOwjFa8PITaKQm62d21JV73DZSSSL+KwUZiI120pKExyOt8waU3B1uBo4JBJy2UsdRmUEbPUv7C9mubiXxDgmNGUJqPvGsGQMAoBKk3JufFYaZDVFaqqUHJ93byIhBzdiVd3nZfkpd1yySWeTfwLbwRAkk6C99dyx9KjnfR2vBtgYWUIrAysRdWZdogBr4bgnS17DoanPbXj68OwwVWUYiY5Y7282gaSx3C3Fh6lR1qlexHZ8cRxqQsXZA/PlzDQRi+Zc5JJLMUXp1PSucNRcE5T60uL9OxGicltotPUt/ug7PDCYBXIs87c433CH9kDfXy2NvVjU4tWVSwsKzatRSappVRSzsFVQSWYgAAbkk6AVAeOdt0xaT4bhOJBxaRmRSEusgU+NI2cWL22Nvl1tzcY43xmXFiJeGk4IMY5VPLZsRGboxzM1gLG4A9NSQarVeyeMix5k4UrTJGwlhkWwspZlCtnIuQVZCOtvegHnul7wZlxZgxkzyJiG8LyMTy5dgLnZW8thoDl21q+6889uOxc8+IOIweHbO4V8Th1yl8LO4zEaHVW1YEX67aCrb7uuK4qXCBcdDLFPF4GMiMglUDwyKToxsLG3UE6XFASu1Vx33cAE+DTEWu2HfMfeN7KwJ6C4Q36C9WNGwYAg3B1BHUVrx2DSaN4pBmR1ZGHqrCxH5GgKq7mO1GZP7PnIB1MOuYEbvFfYndgAds21hTt2+7N86M5VDSR3aO9vGpGV4/8AEpI+djVS43h8mBxfI5pWSGQ+IKysxzAo6kKwsQIzf896vjs9xZeI4NJgAJV8Mij4ZABmA/dYWYexHvWLGUXOKlDrR4r6rvNFKdnx0epRmRSLWiZWLqEkVmls4LgqoNg2l7AjxxkEjNalstgrhWCZ0fOgLmIuvLYOu8segHW6hfxkVJe23BDh5zNEXRJiJAY1zHmhlZky6jXLzBp5lYXF6jLJ4vhilIyq8TF81wHjDpcgXOUAno0VvKTXVGqqkFJbl8lsS7uv4wmHnXD5vu5o1sM2ZQ6MYw6HazG6ketulW46154Md3uV0OcgL4bcxFkWWDrmBRfDfYqALlqu/sdxxcbhUlzBnAAcjS7W81ul/TobjpV8HsZqsNxxZaXhMQY2v0Oh+Xr9KWy1odasKSSKb1mm7hGIuMh3Xb5f8f7U40AUUUUAUxY2XO59BoPpv+tO+LlyoT7afM6CmSJaA3RLW24AJJAABJJ0AA1JJ9KwgqCd7faIwRR4SPzzuvMIy3WHNqoDaEvlI10sDfegK67dccbHviZbEJG2SJbEMqREb67ktmOxXMBrnFm3ihGWKba2RybAG2iMbttbMvw2F1W91tREnjxUegzEG2o1AOo3NiGbX0zsblRWqI5sOqsAMvhJIC5QQysmZ9Ac9stiNOaa4IY4w8NfGTJHEfE0iOGy51UrlL3F8oXKAQLWA5K9avPgWAiw0N9FiiU6n0UEu5P5/qetRLux7PskKzSAiWZQdSSY49CdybFicx92HpS+9ftCsSJg0uFJHNZTYLaxRDYg/v2G4CjYmskPbVc/ux4L5vn3F6WWNt3r2FddueNDHzNO12QNkQA5eUgHhU3Xc+Nj7/KrW7puzX2bCmd1yzYoiVh+FNTGmuoNiWPux9KrjsP2fbH4zlSKojQh5yALsFJyoxNycxv9A1egxpv/AF9K2oqk7sRlqK9tsNiGaApHNLAC/Ojw8gilY5RyzmLpdAb3UMCbjcAgy8VwcW4nHAjs7AFYpJcvUrELsQOtrqNPUVJBWPDuzuNyq2Kw02Iizz5cO+K+8iLSAxO7mS0gyAC97qbkA5q5OFdjuIRRgNESgTDiSJZlUzqkmJaSISBt/vI21sG2vvUkbtpNEbShDoy25csa5keKFn5uquDLJbKq3A9a7+Gds+aH+7U5TDZlclHE2KlwyspKA2+5z6+tvcgRPC9msXHJLKMJMuHedHOFTEKJXQQlF8YkAyq5uY89tRYnLXOOE8TSI2XGIOfiHSPmNMwRhHyQ8kcwYMLMATnUG+YdTOMZ2pYYbCTiMKcSVBDcyQRkwPNltGuaQ3jK6AevtTI3a3FSRc9AFUlBywl2S+CXGL4yfGWN4th5tLEXIE34IZTh4jMpWTlpnVmViGyjMCygBjfqABXeFpcDhlDDYgEe4OopZNqAqbvm7OD7viCqSVHKlymxs2kcl7GxUkrt8Q9KiHd9x4cPmV72hkusqsoDEAgLICrENlJPQaBrbir94nhFnieFxdHUo1/Qi2nvXnbGYKTDYg4eZFLwtbmXkF1UXEijNZSy+K2gJb1JodRdmXN2n4OmIiaMnwSDMjD4H8ysv1AYfWqSnw0kJdCgzISroCcztGL6m3hUrJv+BwLkrpandjxsYnDnCOWvGLxMw1Kgg2HqYyQPkV9DTJ3ncFYAY6KyPH4J/CG+7vqbb2GY3tujHewFea10Fbh1ZeUvuaoyvGz2/YgGdcpKXOS5MZa08RjPMW5+GwdweikyaEqKkPYfjSYTEiRnHLkBhlYWVHEbDI7LYGORVkU/Lw2uajstrh0zYeRfFlBNzk8DGYhdSFzdN0fQcwVueJMwVrRubCRbkQz5QY3BOvis4IbXYm5JFbNDm1+DPQ5FanWol3Y8b5uHGEkJ52HQCzeYxg5PrlYFfllvrepiwq1O5maadmc8UuRg3odfl1qRA1HZFp34VLmjA6r4fy2/SpIOyiiigGzi04usd9bZiPbYfrf8q5Y1qPY7jijjTYZjYNhkVPTmIzSED3KyE2/cNSaNaA147GJBE8shsqC59/QD3JsB86858f4tJiWmxMhuxxNwNWQABVRQp+EaaAePKfw1NO9TtQs7phYmBiixCCY6sjSC7ZSBq4Wx8I3YMNwLwJ2PLxGpusxPmGa4GbQ/E9wLkeW2nm1hg65GAxDi48a9WuDclfFbzi5JYGxJD5SQ1OHYrg5xWKKEApfNISGP3egaMu2rEuuXXW3M+rRipCGjZdNAL5owpCxkJraxUGPS3wrmIuwq5+7/AIDyYFBDB5LO4YlmVOiEnrrr7s5FZcTUcYqEetLgvXuO6UU3d6IkU2LTCYd8Q9tAMo0FyTljQE7ZmYfK/tVE47iM0xec5lcueYUJ8Zb4sw1NiCoHplGwqcd5faAyzDDRKzRxkqzIGNpSMpYWFjkBYb6Nm6im3uy7PvisXzJizRYZgTmYsGlU+Bdd7EZj8l9avpU1CKitEJtvi9yyu7/s99jwoD3M0p5kpJucxGiknfKNPnmPWpNRRVhwJKVx8RwUUgHOjjkCHOvMRXyMvxLcGxHqK7r1qY0BE3/szEAASICCSuWQxsjc5ZywDWs3MRW1G410uK2p2bwoZWEjjVMw5ikTNHK86ZydSweR20IvfXTSn2bAxN5o0NtrqNLX2/M/ma5G7PYUrkMCZc2fKBYZiLFgB1tQHBheD4WMqeaW5RzIrSqRDkEgsqi1gBI4N7m2hOlbuGR4E2SHlN5TYMH8gJU631AY/Su6LguHW1oU0BA0voRlNgfUEj3GldGFwcaD7uNFA08Kqu3TQUB0RrYACwAFgAOg9KWFFJU/1/W9LoDNVt3vcBJQY2JQWQCOYFVcPEWBUkMpBytb8/arJrXiIFkRkcBlYFWB2IIsRQHnThXE5MNLDIirzQQ4ICQqA1gFYqoBUpe/s/qKuxposTEk6WaKZbMDYjW4semhup+lVDx3g8+CxbwZ5CiDmR+NhzIybKoF9dbBvk3tUk7teMurnCYlSqTk5Lq6jm28XibS7gXsD5he12NUYikqsHH+XLISs7kN47w98HiJYHjaSG6NnBzSSK11RBqDfKirrcZok2zm/AuR0y5FdCLMi5PuwfAcjZj15RBB1vF/gtPvD4Q0kBmQAzQBr3Fy0ZAz2H4rAOtj5lt1NVVnVrAeE3AG5U30eVyQxC5ipGcggODmutxTh6jnHjquDNLslbbyOzs/xFsNNHioWMyx5jluxkVJFLPG3RkJR7Fts1/MQKvnBYtJo0miOZJFDKfUH+fQ+4NedMQUZs7Fopb5llW1m1El3TQEFlb2BNrARkLYHdd2ieOT7DOFyPdoZEtkLXvlsP2eZHiIB6m+71qizPUXIsuQV0cHezFfUX/L/vWt1rhnx4gkhuQOZMsQv1Lhv5KT9K7KiUUUXooDzn3jYpvt+JlVmVo5cyMpsQ8SiNLXBvqduuoB1tS8V3l494zC0mGUh0jaRFlRmVhdiWIyxaXBNgw1sulcHbTxYzEC1y2JZdFLGzTMxGVSCb5fL1tvcC7HhZyzIA5LHFM+VZWLDLezCOYWQ2H7RyWA1I0NQBR0HUf+KbLZBEelwit+z8y3ZjocltQ1Ly5jOo1DH4QrKQWC6A/CBYjZmIj18OuhmBiYjKbTqWs1wQWAXNK/Q3bKDv8AeOelKnlBma5BLKhu4ZG1MjBzYEAWKuE1/wDLA1Fqggknd7wgYvEIzgFIryPdLallK67G7R20G0Zv5quDtFxX7FhGl2leyRg20ZgbbkDwgM5v6Gmru47O/ZoFQg5mPNkucxBbyx3622+h9agfej2j+0YsKkhEUJZEK5iHYEcwkaAgkADXZfQ1ioe1qOttpH6vvNDWWKj3sjpiecoFKySs4RVVgxfNcgnKTrm1J/e9q9D9kuBJgsLHAupAu7fjc+Zv5D2Aqv8AuZ7LAZse66EuuHDDUJcgyW6Ejwj2uetWzat5S3d3CigGihAlqRSmP9fOmztGjNhZgt7lCNL3ynR7W1vlzUIk7JsZOIdq9C8bpFAuvOkV5DJY2PKiQgkX0DE662B3pj4x2l5MyYw4pjhsw1QNy2GRUaJ1CsFOe7AllIzG97WqF4njmKlkn4eXgiKs6NiLhEENgFEaZvE5UjYiwt/erRieJffthOGrFKPs55xZhJFKqrY3jAsZBvcHUn5381YmqqjjJLd9i5t/P+I10aFNwu5PM/C/JL6lu8Q49HNJ9jiL52jMz5POIkkhByixzZ1lJFr3ysLX0ri7EqElaMXDZ5b3VkzRLkWIsp+M79LXIIF7VG+7vgP2XFQS8553mjkiMjeUxIkUkIQakLYjQk6ipnw/L/aM7HqAg+YRWb8sg/MV6dBqcGzDObjPJbe3lckxFKoNYX+v4VBYKorAoLdOtARDvN7NfbMKWQffQgult2FvHH9QNPcCqXwgPg5ciqNDoyLIWbKbqJLZWBCgf3b16XAqku9Ds2uFxBxCXWKe/lUERynzg6iwZbke5b0FCU7O5P8AgPFRjMLHiToxGSUWtZh1t0GoYez1UfbHg4w2IaIqeW12Q2B8G0cSjzeFyUIQeR1Pwm7t3YcYEGI5TOWhxAysWJ0fNliNibAG7rcE3uL6AVK+8Tgpmw5ZVDSwEsARmzrYhha4vdTcC48Sr6V51b2NZVNpcH27M0wd1ZdqKmztqQQ4Bu6NY2YgzZCDfKQFlzXsdJ13IrSpEbfdytAbjR75AQSl7+3gbNfQhyALLSVy3BWW2Qkg3IORCJGkVX1+8FpRZh5XGp0ZcoxK+B4lkW4X0IP7OymxGhEFjrqIzqHObcVtlq9l+8rDPEqY2WOKcKCWuOXJ0JBHla4IK/UXBBqM8e7aLjcbA0ALYbDSq2a9meTMv3gXfKouova+Y/SCyyZVLmFIUZTmCMEklRjlljjLKVOVwDlIzptqLW24WU5xnks4FhIGLpKq2sM2zZb5LqABltY5iR0VHrKim37d/WWsVJB547aw2xsylb2xMmhUPuXNspIvfewOtvVRUbhmvyFLAqJGOVnM6Akj/wBMQGB/vE5jYbXqyO+HgZTE/aFXMjtZvCHsxFtV6g2Gg1uBbW161hkNoiM5szaq8Y6bCW2df8Wwv1FcJ3JasbmY5HuGusgY5wuhJD2yLu7ZRdlvkVSLesp7A8H+0YlZWuYohnOuZXbN4SL6i7RZrWFlVARreophYGkdoo1BLNkARmYXIjvHE9iMxynM+xVSbkb3t2K4ImEhCsV8I5kz6KGa1yT7AKPoorHjKrsqMOtLh2LdllKPvPRGzt3x8cPwJs2Wea6R+qkjxN/hX/UV9aqfsB2Z/tGfII2SBWEkzZtgNo1soszXPrYC+4FK4vj8Tx/iRjw63jHhTNfJHCCDzHAOhJJJG/lHSr37LcBhwMCwQjQasx80jnVnb3J/IWA0FbKdNQiorRHEpXHbCwqiqiAKqgKoAsAALAAdAAK3CkA0oV2cmWFCm9ZpDi2tAJJ/r6Gs0lj/AF+tIxCFkZVYqSCAwFypIsGA9RvQFa8Z4nwed2I5bmRvvY5Ijy5WjOQsDbNFMBcBgddAQekD7b9m+Grh0m4YJuY+JWAKzN4XK5wFzanTrc/OrH49wXFQuiQ/acQGQ5mVgmUBkCqPhzkBtdN2OlyRxxoto5eJt9mWKSSZUkdWkMjRIqGONbkqt5PDqb26k2rkpNPKuP1LcsF73kd3ZvDtCMGlySiyi/rGjKC/ytEsf/3L700cH7TZ+JyOgMiQ4fEvZT+1kZkL5dNRoqKfRQetaOKY6TFQpHgXCRzDIXkLCaSOKVYQtlB5cWaQGwOZrknqC29neBy4VppHYZHwWLAdATbIUBNmC7g5hrqNa00aap0rS1sU1PxVHJbsvCCXMitYi6g2PS4vY0sf1+f/ABXNw/SGP/40338o3rdm/r+dVEimfoP+1LVbUmNaVQBTd2g4RFi4JMPKLo4t7qRqrD94GxHypwNJY0B5h7Q8POFxTwzIRJHscwKFbHI6KVBsQN73B03FXP2W44Mdg45yVMijlTZTcZ1+Mex0b5MfSt/eF2QTiEN1C/aEB5bNmAN7ExuVIOU2HXQ/UGoO7ztI/D8ecNiVMccloJUIb7tgTlc3J2JIPSzE9BVNeiqtNwe5ZCeU19teCHDYtgGyI7CSMmQqBc5VAGUi0UjFvXK+g6hhjwrhSqzqqkFSCV8I1gYtlGoBHitc5Mja28Nx94nZ84jDuqgmWO7x2NiwsQyX/fQsvpf5VSvKU35kjkAXNmLMVy6st7LzI1ARka1xtWbA1nUp5Z9aPB+ved1o2d1oxfMyyXRy05GZneWNclhaRW5gKS3ABDgg+ouLVs4c2a3LsUIFkc5mj6AZyFLEXOwyjPYasbaXfMnlIhvvGI2UyDZgJPFECd129q7uz2HefExKVzO8iqXDBsxLC5vfKQL/AA+EAW+Ikbik9NfZPYf6qKd70UIIfx1Y5p5cJKASY1lUHZka6MPexXX0zKaqfjXdiVkPKdALk2lVi2vTOhGcDoSL66k1YvevwjEt9nxuDvzoCwyjUsrWOg+K2VgV6hjTZ2c7fviAI5cBihMNCEiJjJ9czlcnybb1NUVaMpPNTllfin3FkZpK0lc5Ox3ZFMO2YWkmIsXChVjUknKijyLqfc/pXX2vE+NX+zMB5c1sXiD+zjGhMV/jkOl1GwsDa5tOAvMjGZSl9CA1iAemZf5HrvW7DwKihUUKoFgFAAA9gKrw+E6KTqTlmk93y5LkTUq5llSshq7H9lsPw6HlQDU6u5tnkb1J9PQbD86kANagaUDWwqNwNLFaQ1KBoDaDQx0pAahjQCK5OK4LnwyQ53jzqVzocroTsynoRXXvWBQFf/8ATBz5uJYk/Vj/ABeuf/o9CTc4uUn1yJc/Mk1ZINZzVZ00+ZFkQg92kXSa29ssMYAv6egvrb1sa3YLsCkIkyTXLxPF44lK+MAAsFILAWAyggWqY5qwTXLnJkiIVyqq/hUDr0FupP8AGlqKSP8Amloa5BsU1m9Jv8qKAyTWsmsk0k0Bg1A+8vu+j4inNjtHilFlf4ZAPgkt09G3HuKnRpDGgK87DcWkng+yYpWTHYUZHR9GkjGiuCfOLWGYXubHZhUO7d9jDnbE4dGYElpI0OWRX3MkW4zEgZltc2012t/i3BIp2SQgrLHrHKlhJGTvY2IKnYqQQeorXiOGlhmdlDAeJgtlb3IJ8Og9TXn4jDVFU6eh1tGtmvUvhOLWSen7HmmHBySvZYxI9ythh35n4QzKAEvYXuTudTuauPup7FHDus83nPlUkEJ1Oo0J6aaDYfETIplw0CGaedBGNbllVT9b6/IVzdhO0f8AaONleEFcLh48q3FjJJIbByPhAVHAX94k+19LpZ8aiUVyvc4llXVdyw7UVmitJWc/EI80bDqNR8xrTPE16kNR2aPlyMvTcfI7fzH0oDpT0pamtKNWwHX5/wAaA2is0kVm9ALrN6RWb0AvNWQaRei9ALvWKxegmgFXrFYvRegM0XrFYJoBS1mk0XoBYrJNar0XoBd6SWpN6xegMk0gmsk0mgEk0hjSmNaXagI9xrsbgMSxebDRlyblgCjE/vMlidutSjsxwqLDQBIY1jQkkKosPmfUm29cWUuwQdT+Q6mpGi2FhsNKAzRRRQBTZxvD3USDdN/dev5b/nTnWCKAj0T1vU30rmxMBicr8J1X5dR9P4WpatQHUjXpV60Buv51sBoDaDQDSAa4eKccw2GF8RPFF6Z3VSfkCbn6UA5XovUExXexw1SVjeSZhfSONrae75QfT3uKZR31wucsODmc2v4njj9tfNbUgfMgUBa16D0qmou+maVysWAW4v557ewHkHiJsAOpIrgj74uIzEiLDYZcupz803OyoPGLsTcAdTQF60VQ2C73+KTZskOD8I2yzXYm5CL974nIVrAb2NYwne1xWZWZI8KMugGSW7tYnIg5hzNYE29vUgEC+qw1ULge9ri0oZljwpC+qSAs1icqgSeJrKxt7epAOcN3vcUkRnWLCWUiwKTXc+Yqg5upCgk+3uQCBfRNYqksF3y4xkaRsLhyFvoHkQtYZmyglr5RYn0Fd2B76mZC74Hwj8M4zEAXYhSmoFwT6X+dgLevReq44d3x4KRSzxYiMDclVYeptla5tudNqkXCe3fDcTYRYuPMdArnlsT6BZLEn5UBJL1i9YzX1pJoBRNJZqSTSCev5f70AOf+a0SNWXatcUZkcIPqfQdTQDhwWDeQ9dF+XU/y+lO1JjQKABsNBSqAKKKKAKKKKA5sfhBKhU6HdT6H1pgQkEqwsw0I/rcVKK4eJ4DmeJdHG3uPQ0A2CQDU1oxeOyKCmQlvLmbKpHzAOn0qv14jNieNHCz3WCEORFssjqFIaQfF5iQDoLA0dse1Bw3lXNK2Y+InKiKQMxtqdWAAG5JrPiKsoJKCu2WU4KV23wHniWCxOJuJOIvEh+DCxcrT3ldmZvmMvyqOP3TYFiWOKxJJ3LctifcnLe9RLEds8ddSJQqm1vDEt9QSctnYLa+p3BB6Wok7Z8Rjs/M8B+IxtlFzuWMI0W4Bt1qi+M/48zv2XzJcvdFgrEDFy2Nr3jS+m2ulKxXdHC4KjHZQTc/c3Jttc80XI16dT1qNTdvMei58ildzdJCQB51vy1GYam97ADrXXH3gYrKGKRNuNFlAva6m5+E6a73I0pnxi1jF97J9lzfgPGJ7n1cWGOQahjaAgsw0BJ5+9tPqTuTW3E9z7SW/8Yg8QclYGBLdWP33mIAF/mdyaY4O8udluIEJy3tmtqCQw8TfLa512pUXec9yGwy6FdpE1ViNdTa+o0BPuV3qelxO9P8AUPwfF5D9ie54uVP2xVyvnOWBhd73Zv2wsTYfK2lqViu5/OVP2xVyvn8OGYXJN2/9RpcgG49Ba1qZz3ogG32Y2z5f2qHcAgnKCOvQnau6PvDVhcQMfEVIDEkWJBY+G1tOlz7VDxFf/U/zIZY/EvA68V3Q58p+1qpV+YMuHYeIm7H9vpc2P0UCwFIxXc6XZCMaq5GzjLhyPETmY/t9yddPQDYCuE95sOlom1BOpcWUX8Z8HlNulzqNBrbTJ3l282Fy6XN3uygmy3ASxub7HprT+4rvSi/zIWj8S8B2k7n1ZkdsbYobrkgCAa5tBzT1u3zPpYBT90eHzK/2sqU2yxqAB6AZ9Bck77k0wf8AUuW1/sigAa/eg2dtUUbXBumvTNtprqk7z5jpHEgO3jZVAcakE83y2v4vWwtrXXS4l/4v1Ij8HxeRI37pcJdT9rYZb5QFjCi+4temzEdy8B8mOtvoYQ2/ykFMs3eNjTcDICdiqmwIvmDG73vbw2te4PWuGXt1j735uZb3+7CiynMLFjBa6kC7fp6dKWJ+GK736EPo+b8CacH7AYvB2+zcYZAPgMJMZ+aNKV/Splw3H41DlnEE4/HAxR/rDJp9Q/0qlj25xy6nEKQLgj7ktdXtfKyKbW2G5301Ac4O3+LVwskayDcBl5LuAxHgIZkY6e2uguahzxS92L736EWpvdl5LJmF9QPcWPysaQ7VEuA8Vjx0AyM4Vr5SDlkiddxpsR6aj5g019ku2Mz4mTAYoBpY2dFlQWEvLYqbp8LEC+mh12630aqqRva3NcmcTjldicSudhqToPen7hmC5a66sdWP8h7CufhPDsv3j+boPwg/zp0q05CiiigCiiigCiiigCiiigIz2l7KrPKmLhsmKi2bZZV2McluhBIDbrf6VVvelwpg8U5QqL2YML5WF2swGhBN/Uadavim/jXB4cVE0Uy3Vha+xHuDXLjfiSmeWowQDa5DC7pmIL+AuzsVF8gvewPvve6o4UBykKVcHK+VL2JIBICO4BJNgSCRY1Me1/YafBFjYvCb2kX3FgHt5PcbG2lRh4iSV3Dsbrays7MRnVQQqlQwsGNr7UIOXDwKjNA4S/wtlha3pcm22mhbWkcPhMbmF1y30Gsd97jxlW1HqDrcbWre4DqEJbLpynvIxQm5WIgAjNYA5UA339JCnYPiWIjR2iEcq7FzEtx+9la4+RU2t7mgIrhM0OI5ZOW5uNUt4t9chABsDYADw/K2niIMcwFxZgVuG/yaqF28H5dOk84j3ZY+VUbNhhIu5zML6eoU319qTxbuwx8yrZ8MGFr+Ir06ME119qkEK7QgKMyte+U+eVtQGHxk6+X+XWumWJDCS2xdj95zkU3ZiAXY6fTX9alPGe7XiEsSIDGzC1yZly7WIHhHtQnYDiKxKqxx5wBdudEwProzbGhJDGjsNUYC97iJDH4f/dLDy5dPxZRfzGgREAMqlRe+aFROAbWzElwBpmHoP4SiHu94iLkYcRt4tY5YXQ66XV2YjrtatUfYXiNyWwjK9yQ8bxFW00ujOw1PoKEEb5GcZgmY/ijYPIAT415aSaXzP+fToqEl7AlptQCknN5mXwkWiic7eLf3+kgHYriDE8zByBha0kZRb2/EmYj/AE1on7LY5gVxGCmuvllSGRuvVYgR/p9aAaozfRWcSAC8c2fVhYEhBckmx39elIkAscoKsMwKMY4UIJNvDnVjv0G9KxED8srMvKmi1UshiZwDrZWKlv8AKfetsbXkSUNYiEs5RsOCw2uALqx3uhUHQ770uTY1RbgqWtIHZkRXc7asFmzBx4L3DX99K1pg7gDIdRrr4DnuI5UHwG6n20tpqK648KyhVKyeEnaQZFfOhLIB5QUdQbddehAe+zPZCbGPlgjYKDZnYnIguxsW6kBh4RrpfregsSTuqjKRSykG2YEBQSWblIPCBqWPp61NuwnYf7PI+NxIvipSzZb3WHmNmI00Z+mbpsOpMi7N9nosHCsUYvlGrHck7n2uaeK5hHLf5hu4UUUV2QFFFFAFFFFAFFFFAFFFFAFFFFAJdAQQRcHcHUGoN2l7tcPPdoDyXI8u8Z1uRbdb+2ntU7ooDzzxjszi8BNHO8OblSK4I1VwCAED7KAoFr7W2qzuG8ZjxMYlia6n6FT1VhurDqKm7LfQ0wYvsfhWYyRqYJDu8JCZrbZksUca9RUaA4RLShLS27PTrtIj/Qofy1F/yrnkwM67xt9LN/CpBu5tHNrjZmG6kfMEfxpH2oUA4cyjmU3jEj1pauTsCfkCaA7TLWOdWqPBzNtG318P8bV2Q8DlPmZV/Nj+Wg/WgIv3hSwnATc9Q3htGDYnmnRMpOxv+l6rPhHAcRi3tHHI7kgs2VGTNy+WWaTQLoSRc9FOp1q827F4aR1kxAM7JfIHNo0vobRjQk+rXNSGCBUUKihVGgVQAB8gNqhom5W/ZvurjUh8YwY78uO6prrZm3Ya7C3zNWPhsMkahI1CKBYKoAAHsBW2ipICiiigCiiigCiiigCiiigCiiigCiiigCiiigCiiigCiiigCsUUUBmuWfeiigExb12UUUBiis0UAUUUUAUUUUAUUUUAUUUUAUUUUAUUUU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data:image/jpeg;base64,/9j/4AAQSkZJRgABAQAAAQABAAD/2wCEAAkGBxISEhUSEhMWFhUXFhgWGBgXFxUWFxUYFxcYFxgXGBcYHSggGBslIBUXITIiJSkrLi4uHSAzODMtNygtLisBCgoKDg0OGhAQGy0lHyYtLy0vLi0tLjAvLy0tLSsrLS0tLTcvLS4tLS0tLS0tLS0tLS0tNS0tLS0tLS0tLS0tLf/AABEIAOEA4QMBIgACEQEDEQH/xAAcAAABBAMBAAAAAAAAAAAAAAAAAgUGBwEDBAj/xABDEAACAQIEAwYDBQUHAgcBAAABAgMAEQQSITEFE0EGByIyUWFCcYEUI1KRoTNiscHwFXKCkqLR4RfxJENEY3ODslP/xAAZAQEAAwEBAAAAAAAAAAAAAAAAAQMEAgX/xAA1EQACAQIEAgcGBQUAAAAAAAAAAQIDEQQSMUEhURMycYGRodEjQlJhweEikqKx8AUUQ1Ni/9oADAMBAAIRAxEAPwC8aKKKAKKKKAKKKKAKKKi3aXt1hcJdc3MkvbIh2P7zbD5C59qXFiU038U4zDhxeRj/AHUV5G/yoCaqTH95+MZiMiIL2yC6kDpcm7H55bVu4P2+WRxG4CM3lzAZJLWvkcW9RuAapnWUOLTsWKk2PeN74sIkmTkTAA2LOFW3vkuWt+R9qkg43K6hkKhSAQQL3B1BuajfGODYXiUTJIgEgBytpnQ9CrdVva42PUVv7FQMuBw6v5liVT/h8P8AKrITjOOaLujhpp2Y7ti5jvI300/hSDJId5H/AMzf71vyUZK6INHNk/8A6P8A5m/3pa4uYbSN9Tf+NbMlGSgFR8WmG5DfMf7WrHEu2cOFj5mJsi7XBuWPoq7k/Kk5KgnFezI4lxBzMzfZ8KqxhFNs8rgSP4hqoytHe2p096AsPgfbbAYuwhxCZj8DeB/8rWv9KkNVurYLCIVhijVRqSoVE06s3X5603xd58UZsl3HoNj18Oci4910qpVoN2Tv2HeRpXZbFFQ3gXeNg8Qyo7GF22z2ysfQOCQPrb61MQatTODNFFFAFFFFAFFFFAFFFFAFFFFAFFFFAFcXFeKQ4aMyTOEW9tdyfwqOp9hSOL8S5K+Fc8hvlS+UH3ZvhX31PoDtVbcd7LY/GkyS4yJXK2VFicxpqCLEyfrl163tUMlJbnF2s7fy4gmOImGEkox8p9QXluFW/wCHMPrUCee9yzAlkIC+O7MCbXCAZb9GbMp0Nx0XxKObDzNHMjrMkhPgXmLcwtypOY92ZGKtdWNrDSxBA4eaJFZYsQ1gjIxYLdkASQRqQLayuwHpbSqnfc0xUVoLedfEQ4+AkhMqqBo5W+0ydSNG0vpXPO4cNaW6sZCzWsZGiXMkigDQMLjT326Lx7zeMSKrK3NtYXLtM5QuLb3MDFbe5pHhxLDInjdnEa7jNM4WMEHUBURmJu3Ta9NFdhy2RavYnFPJFhZWJzMqZjbVrizE2/Op5HCijKoNh6f81HuzuCTDQ3JtHBDlufRF1J97L+tP/DGZoY2cWdkVmHoxUEj6E2rJ/TY2pOW0pNrsOcQ/xJckbLD8P61m37o/M1tC1m1eiZzRl/dH5msZfb9a6LVjLQHPlHuP1/hTRxoLGuWMi8rFm9SAAD+dlHyFPxWo/ipObGX/AATSx/QOyj/8rWTHOSw83DWxbRt0iuVB214kZcQcMHCqhRQnhAeRvFmfNplUfS/pTHhMQSCUDXtm8Razi9sxJ1kd2Oi7WG293jtVCkWPkDZryPFICA5spQxlrL6Nf3pvhgmfl5vumvEUcA+BY1eMKdDrnVR01G1RhcsaMculkW1IuUmdcYIF9lJyt5bo/vZVF9L5QrWHvUr7K9tsTgiEOZ4lPjjkuCoPxJmGZflt7CoHA0a6m5bIA8agFmiEQleTMwOXPa5I6HSuyOdLeFQ+RTcorZHjABcqQpSyFtSwYljtWhMolCx6U4Bx+DGJnhcG1synzIT+Ifz2PSnSvNfZrGYpXWbBpM/LLKHiico6dLswAexFrEVdfY3tiuMHKlQwYpVu0LqyFgNC8YbUr/D9a7TOCU0UUVICiiigCiiigCiiigCubHYsRrfcnYev/FbcRMEUsdh+vtUfkcuxZv8AsPSgEm7EsxuTW9FrEaU39quNpgsK+Ic2tZU63dtFFhqbbkDoDQFVd5Ujy42RoHFowIXC6nSOS+3x2klAB2Ck3FxUcfDxYtS2blshJYjy3GZja3VRm0ufDEg3e4GlbD4gsSzLKc79TdmByqTcGQtZs2gJCN5SKTjcOYnzRZQoGYlQ1o1FnBT94EBxf4eUSDmIqvVnWeyOYNIt45VzDZYyCCwChGU2B5bgAxg2Nizn3qb93PZ8tIcW63Y3SO4HmOkjBhclARkW5PhBPWo5wfhpxzpGFKowF7XIaNQQXbNsyghRuS7yG5FXfw6GHCwGZ7RxRR6dAiKN7fIWH/NYsU3VksPHfrfKP3LaTsukfd2/Yj3eHjhFDh+HR6y4yVIj6iIuOc/yPl+TN6VOlSwtVL9gcRJxbjcmOkBEcCkopIIQG8cSadbF2PuCauy1ehGKikloUt3dxGWjLS7Vm1SQa8tGWtlqxagEZahPZTGK2L4ngXOqz85Rp5JkU+H5ML/4xU5tVJd4OOfhnHYsaqkrLGhYD/zAPu5F+eVVI98tQ0mrMIdO8ThTZBOAC0V0kGoHLewZv8Js4+tV+MGWQtIwdDGQVEZspuuYqxa5swjbTpI2wuKv7iMcc8SzIQ8ciA3GqsjDwt8rH9faqN45wQYXEGHLGBY8uWQu2ZGuEUr6LblNr5WU2ry8NejN4d7cY9n2N+bPHNr69hxO0euRWIvHEsnWFWzBkcG7ZQDKvS/L9CK6cEjPPGskYVDiFj5YOkS8yPmMLbo/3o2FstAmkRL+BWyxm5W0bhGsQwLWBtE19rlJB8WuTh5SdWKZTNpu0NxdQSPPFYHXcEOfStt7EOLfPuVi/wBIVRQqgAAAADQAD0HStGIw6ta41U5lPVWGxU7g+4rn7LcT+1YWKY2zlQHA6OAL/Q7j2IpwZa0GJq3AduG43mCx8w39/cV21GASpDLoRtT/AILEiRb9diPQ0IOiiiigCiiigCiiuPieIyrYbtoP5mgG/iGI5j2HlX9T1NakWkxpXSi2oBSLVN95nGkx0suHjOZMLqLWOeQGzEDqLjJfQ3Ghys9p33k9p/sGEup++lOSPfwjQPJoDbKDppuRvVOonLxjCxtIVW2Vjstttb63FhoblAbG9QyGIiImw9n1aEAnVj4joPbT01spOwjFa8PITaKQm62d21JV73DZSSSL+KwUZiI120pKExyOt8waU3B1uBo4JBJy2UsdRmUEbPUv7C9mubiXxDgmNGUJqPvGsGQMAoBKk3JufFYaZDVFaqqUHJ93byIhBzdiVd3nZfkpd1yySWeTfwLbwRAkk6C99dyx9KjnfR2vBtgYWUIrAysRdWZdogBr4bgnS17DoanPbXj68OwwVWUYiY5Y7282gaSx3C3Fh6lR1qlexHZ8cRxqQsXZA/PlzDQRi+Zc5JJLMUXp1PSucNRcE5T60uL9OxGicltotPUt/ug7PDCYBXIs87c433CH9kDfXy2NvVjU4tWVSwsKzatRSappVRSzsFVQSWYgAAbkk6AVAeOdt0xaT4bhOJBxaRmRSEusgU+NI2cWL22Nvl1tzcY43xmXFiJeGk4IMY5VPLZsRGboxzM1gLG4A9NSQarVeyeMix5k4UrTJGwlhkWwspZlCtnIuQVZCOtvegHnul7wZlxZgxkzyJiG8LyMTy5dgLnZW8thoDl21q+6889uOxc8+IOIweHbO4V8Th1yl8LO4zEaHVW1YEX67aCrb7uuK4qXCBcdDLFPF4GMiMglUDwyKToxsLG3UE6XFASu1Vx33cAE+DTEWu2HfMfeN7KwJ6C4Q36C9WNGwYAg3B1BHUVrx2DSaN4pBmR1ZGHqrCxH5GgKq7mO1GZP7PnIB1MOuYEbvFfYndgAds21hTt2+7N86M5VDSR3aO9vGpGV4/8AEpI+djVS43h8mBxfI5pWSGQ+IKysxzAo6kKwsQIzf896vjs9xZeI4NJgAJV8Mij4ZABmA/dYWYexHvWLGUXOKlDrR4r6rvNFKdnx0epRmRSLWiZWLqEkVmls4LgqoNg2l7AjxxkEjNalstgrhWCZ0fOgLmIuvLYOu8segHW6hfxkVJe23BDh5zNEXRJiJAY1zHmhlZky6jXLzBp5lYXF6jLJ4vhilIyq8TF81wHjDpcgXOUAno0VvKTXVGqqkFJbl8lsS7uv4wmHnXD5vu5o1sM2ZQ6MYw6HazG6ketulW46154Md3uV0OcgL4bcxFkWWDrmBRfDfYqALlqu/sdxxcbhUlzBnAAcjS7W81ul/TobjpV8HsZqsNxxZaXhMQY2v0Oh+Xr9KWy1odasKSSKb1mm7hGIuMh3Xb5f8f7U40AUUUUAUxY2XO59BoPpv+tO+LlyoT7afM6CmSJaA3RLW24AJJAABJJ0AA1JJ9KwgqCd7faIwRR4SPzzuvMIy3WHNqoDaEvlI10sDfegK67dccbHviZbEJG2SJbEMqREb67ktmOxXMBrnFm3ihGWKba2RybAG2iMbttbMvw2F1W91tREnjxUegzEG2o1AOo3NiGbX0zsblRWqI5sOqsAMvhJIC5QQysmZ9Ac9stiNOaa4IY4w8NfGTJHEfE0iOGy51UrlL3F8oXKAQLWA5K9avPgWAiw0N9FiiU6n0UEu5P5/qetRLux7PskKzSAiWZQdSSY49CdybFicx92HpS+9ftCsSJg0uFJHNZTYLaxRDYg/v2G4CjYmskPbVc/ux4L5vn3F6WWNt3r2FddueNDHzNO12QNkQA5eUgHhU3Xc+Nj7/KrW7puzX2bCmd1yzYoiVh+FNTGmuoNiWPux9KrjsP2fbH4zlSKojQh5yALsFJyoxNycxv9A1egxpv/AF9K2oqk7sRlqK9tsNiGaApHNLAC/Ojw8gilY5RyzmLpdAb3UMCbjcAgy8VwcW4nHAjs7AFYpJcvUrELsQOtrqNPUVJBWPDuzuNyq2Kw02Iizz5cO+K+8iLSAxO7mS0gyAC97qbkA5q5OFdjuIRRgNESgTDiSJZlUzqkmJaSISBt/vI21sG2vvUkbtpNEbShDoy25csa5keKFn5uquDLJbKq3A9a7+Gds+aH+7U5TDZlclHE2KlwyspKA2+5z6+tvcgRPC9msXHJLKMJMuHedHOFTEKJXQQlF8YkAyq5uY89tRYnLXOOE8TSI2XGIOfiHSPmNMwRhHyQ8kcwYMLMATnUG+YdTOMZ2pYYbCTiMKcSVBDcyQRkwPNltGuaQ3jK6AevtTI3a3FSRc9AFUlBywl2S+CXGL4yfGWN4th5tLEXIE34IZTh4jMpWTlpnVmViGyjMCygBjfqABXeFpcDhlDDYgEe4OopZNqAqbvm7OD7viCqSVHKlymxs2kcl7GxUkrt8Q9KiHd9x4cPmV72hkusqsoDEAgLICrENlJPQaBrbir94nhFnieFxdHUo1/Qi2nvXnbGYKTDYg4eZFLwtbmXkF1UXEijNZSy+K2gJb1JodRdmXN2n4OmIiaMnwSDMjD4H8ysv1AYfWqSnw0kJdCgzISroCcztGL6m3hUrJv+BwLkrpandjxsYnDnCOWvGLxMw1Kgg2HqYyQPkV9DTJ3ncFYAY6KyPH4J/CG+7vqbb2GY3tujHewFea10Fbh1ZeUvuaoyvGz2/YgGdcpKXOS5MZa08RjPMW5+GwdweikyaEqKkPYfjSYTEiRnHLkBhlYWVHEbDI7LYGORVkU/Lw2uajstrh0zYeRfFlBNzk8DGYhdSFzdN0fQcwVueJMwVrRubCRbkQz5QY3BOvis4IbXYm5JFbNDm1+DPQ5FanWol3Y8b5uHGEkJ52HQCzeYxg5PrlYFfllvrepiwq1O5maadmc8UuRg3odfl1qRA1HZFp34VLmjA6r4fy2/SpIOyiiigGzi04usd9bZiPbYfrf8q5Y1qPY7jijjTYZjYNhkVPTmIzSED3KyE2/cNSaNaA147GJBE8shsqC59/QD3JsB86858f4tJiWmxMhuxxNwNWQABVRQp+EaaAePKfw1NO9TtQs7phYmBiixCCY6sjSC7ZSBq4Wx8I3YMNwLwJ2PLxGpusxPmGa4GbQ/E9wLkeW2nm1hg65GAxDi48a9WuDclfFbzi5JYGxJD5SQ1OHYrg5xWKKEApfNISGP3egaMu2rEuuXXW3M+rRipCGjZdNAL5owpCxkJraxUGPS3wrmIuwq5+7/AIDyYFBDB5LO4YlmVOiEnrrr7s5FZcTUcYqEetLgvXuO6UU3d6IkU2LTCYd8Q9tAMo0FyTljQE7ZmYfK/tVE47iM0xec5lcueYUJ8Zb4sw1NiCoHplGwqcd5faAyzDDRKzRxkqzIGNpSMpYWFjkBYb6Nm6im3uy7PvisXzJizRYZgTmYsGlU+Bdd7EZj8l9avpU1CKitEJtvi9yyu7/s99jwoD3M0p5kpJucxGiknfKNPnmPWpNRRVhwJKVx8RwUUgHOjjkCHOvMRXyMvxLcGxHqK7r1qY0BE3/szEAASICCSuWQxsjc5ZywDWs3MRW1G410uK2p2bwoZWEjjVMw5ikTNHK86ZydSweR20IvfXTSn2bAxN5o0NtrqNLX2/M/ma5G7PYUrkMCZc2fKBYZiLFgB1tQHBheD4WMqeaW5RzIrSqRDkEgsqi1gBI4N7m2hOlbuGR4E2SHlN5TYMH8gJU631AY/Su6LguHW1oU0BA0voRlNgfUEj3GldGFwcaD7uNFA08Kqu3TQUB0RrYACwAFgAOg9KWFFJU/1/W9LoDNVt3vcBJQY2JQWQCOYFVcPEWBUkMpBytb8/arJrXiIFkRkcBlYFWB2IIsRQHnThXE5MNLDIirzQQ4ICQqA1gFYqoBUpe/s/qKuxposTEk6WaKZbMDYjW4semhup+lVDx3g8+CxbwZ5CiDmR+NhzIybKoF9dbBvk3tUk7teMurnCYlSqTk5Lq6jm28XibS7gXsD5he12NUYikqsHH+XLISs7kN47w98HiJYHjaSG6NnBzSSK11RBqDfKirrcZok2zm/AuR0y5FdCLMi5PuwfAcjZj15RBB1vF/gtPvD4Q0kBmQAzQBr3Fy0ZAz2H4rAOtj5lt1NVVnVrAeE3AG5U30eVyQxC5ipGcggODmutxTh6jnHjquDNLslbbyOzs/xFsNNHioWMyx5jluxkVJFLPG3RkJR7Fts1/MQKvnBYtJo0miOZJFDKfUH+fQ+4NedMQUZs7Fopb5llW1m1El3TQEFlb2BNrARkLYHdd2ieOT7DOFyPdoZEtkLXvlsP2eZHiIB6m+71qizPUXIsuQV0cHezFfUX/L/vWt1rhnx4gkhuQOZMsQv1Lhv5KT9K7KiUUUXooDzn3jYpvt+JlVmVo5cyMpsQ8SiNLXBvqduuoB1tS8V3l494zC0mGUh0jaRFlRmVhdiWIyxaXBNgw1sulcHbTxYzEC1y2JZdFLGzTMxGVSCb5fL1tvcC7HhZyzIA5LHFM+VZWLDLezCOYWQ2H7RyWA1I0NQBR0HUf+KbLZBEelwit+z8y3ZjocltQ1Ly5jOo1DH4QrKQWC6A/CBYjZmIj18OuhmBiYjKbTqWs1wQWAXNK/Q3bKDv8AeOelKnlBma5BLKhu4ZG1MjBzYEAWKuE1/wDLA1Fqggknd7wgYvEIzgFIryPdLallK67G7R20G0Zv5quDtFxX7FhGl2leyRg20ZgbbkDwgM5v6Gmru47O/ZoFQg5mPNkucxBbyx3622+h9agfej2j+0YsKkhEUJZEK5iHYEcwkaAgkADXZfQ1ioe1qOttpH6vvNDWWKj3sjpiecoFKySs4RVVgxfNcgnKTrm1J/e9q9D9kuBJgsLHAupAu7fjc+Zv5D2Aqv8AuZ7LAZse66EuuHDDUJcgyW6Ejwj2uetWzat5S3d3CigGihAlqRSmP9fOmztGjNhZgt7lCNL3ynR7W1vlzUIk7JsZOIdq9C8bpFAuvOkV5DJY2PKiQgkX0DE662B3pj4x2l5MyYw4pjhsw1QNy2GRUaJ1CsFOe7AllIzG97WqF4njmKlkn4eXgiKs6NiLhEENgFEaZvE5UjYiwt/erRieJffthOGrFKPs55xZhJFKqrY3jAsZBvcHUn5381YmqqjjJLd9i5t/P+I10aFNwu5PM/C/JL6lu8Q49HNJ9jiL52jMz5POIkkhByixzZ1lJFr3ysLX0ri7EqElaMXDZ5b3VkzRLkWIsp+M79LXIIF7VG+7vgP2XFQS8553mjkiMjeUxIkUkIQakLYjQk6ipnw/L/aM7HqAg+YRWb8sg/MV6dBqcGzDObjPJbe3lckxFKoNYX+v4VBYKorAoLdOtARDvN7NfbMKWQffQgult2FvHH9QNPcCqXwgPg5ciqNDoyLIWbKbqJLZWBCgf3b16XAqku9Ds2uFxBxCXWKe/lUERynzg6iwZbke5b0FCU7O5P8AgPFRjMLHiToxGSUWtZh1t0GoYez1UfbHg4w2IaIqeW12Q2B8G0cSjzeFyUIQeR1Pwm7t3YcYEGI5TOWhxAysWJ0fNliNibAG7rcE3uL6AVK+8Tgpmw5ZVDSwEsARmzrYhha4vdTcC48Sr6V51b2NZVNpcH27M0wd1ZdqKmztqQQ4Bu6NY2YgzZCDfKQFlzXsdJ13IrSpEbfdytAbjR75AQSl7+3gbNfQhyALLSVy3BWW2Qkg3IORCJGkVX1+8FpRZh5XGp0ZcoxK+B4lkW4X0IP7OymxGhEFjrqIzqHObcVtlq9l+8rDPEqY2WOKcKCWuOXJ0JBHla4IK/UXBBqM8e7aLjcbA0ALYbDSq2a9meTMv3gXfKouova+Y/SCyyZVLmFIUZTmCMEklRjlljjLKVOVwDlIzptqLW24WU5xnks4FhIGLpKq2sM2zZb5LqABltY5iR0VHrKim37d/WWsVJB547aw2xsylb2xMmhUPuXNspIvfewOtvVRUbhmvyFLAqJGOVnM6Akj/wBMQGB/vE5jYbXqyO+HgZTE/aFXMjtZvCHsxFtV6g2Gg1uBbW161hkNoiM5szaq8Y6bCW2df8Wwv1FcJ3JasbmY5HuGusgY5wuhJD2yLu7ZRdlvkVSLesp7A8H+0YlZWuYohnOuZXbN4SL6i7RZrWFlVARreophYGkdoo1BLNkARmYXIjvHE9iMxynM+xVSbkb3t2K4ImEhCsV8I5kz6KGa1yT7AKPoorHjKrsqMOtLh2LdllKPvPRGzt3x8cPwJs2Wea6R+qkjxN/hX/UV9aqfsB2Z/tGfII2SBWEkzZtgNo1soszXPrYC+4FK4vj8Tx/iRjw63jHhTNfJHCCDzHAOhJJJG/lHSr37LcBhwMCwQjQasx80jnVnb3J/IWA0FbKdNQiorRHEpXHbCwqiqiAKqgKoAsAALAAdAAK3CkA0oV2cmWFCm9ZpDi2tAJJ/r6Gs0lj/AF+tIxCFkZVYqSCAwFypIsGA9RvQFa8Z4nwed2I5bmRvvY5Ijy5WjOQsDbNFMBcBgddAQekD7b9m+Grh0m4YJuY+JWAKzN4XK5wFzanTrc/OrH49wXFQuiQ/acQGQ5mVgmUBkCqPhzkBtdN2OlyRxxoto5eJt9mWKSSZUkdWkMjRIqGONbkqt5PDqb26k2rkpNPKuP1LcsF73kd3ZvDtCMGlySiyi/rGjKC/ytEsf/3L700cH7TZ+JyOgMiQ4fEvZT+1kZkL5dNRoqKfRQetaOKY6TFQpHgXCRzDIXkLCaSOKVYQtlB5cWaQGwOZrknqC29neBy4VppHYZHwWLAdATbIUBNmC7g5hrqNa00aap0rS1sU1PxVHJbsvCCXMitYi6g2PS4vY0sf1+f/ABXNw/SGP/40338o3rdm/r+dVEimfoP+1LVbUmNaVQBTd2g4RFi4JMPKLo4t7qRqrD94GxHypwNJY0B5h7Q8POFxTwzIRJHscwKFbHI6KVBsQN73B03FXP2W44Mdg45yVMijlTZTcZ1+Mex0b5MfSt/eF2QTiEN1C/aEB5bNmAN7ExuVIOU2HXQ/UGoO7ztI/D8ecNiVMccloJUIb7tgTlc3J2JIPSzE9BVNeiqtNwe5ZCeU19teCHDYtgGyI7CSMmQqBc5VAGUi0UjFvXK+g6hhjwrhSqzqqkFSCV8I1gYtlGoBHitc5Mja28Nx94nZ84jDuqgmWO7x2NiwsQyX/fQsvpf5VSvKU35kjkAXNmLMVy6st7LzI1ARka1xtWbA1nUp5Z9aPB+ved1o2d1oxfMyyXRy05GZneWNclhaRW5gKS3ABDgg+ouLVs4c2a3LsUIFkc5mj6AZyFLEXOwyjPYasbaXfMnlIhvvGI2UyDZgJPFECd129q7uz2HefExKVzO8iqXDBsxLC5vfKQL/AA+EAW+Ikbik9NfZPYf6qKd70UIIfx1Y5p5cJKASY1lUHZka6MPexXX0zKaqfjXdiVkPKdALk2lVi2vTOhGcDoSL66k1YvevwjEt9nxuDvzoCwyjUsrWOg+K2VgV6hjTZ2c7fviAI5cBihMNCEiJjJ9czlcnybb1NUVaMpPNTllfin3FkZpK0lc5Ox3ZFMO2YWkmIsXChVjUknKijyLqfc/pXX2vE+NX+zMB5c1sXiD+zjGhMV/jkOl1GwsDa5tOAvMjGZSl9CA1iAemZf5HrvW7DwKihUUKoFgFAAA9gKrw+E6KTqTlmk93y5LkTUq5llSshq7H9lsPw6HlQDU6u5tnkb1J9PQbD86kANagaUDWwqNwNLFaQ1KBoDaDQx0pAahjQCK5OK4LnwyQ53jzqVzocroTsynoRXXvWBQFf/8ATBz5uJYk/Vj/ABeuf/o9CTc4uUn1yJc/Mk1ZINZzVZ00+ZFkQg92kXSa29ssMYAv6egvrb1sa3YLsCkIkyTXLxPF44lK+MAAsFILAWAyggWqY5qwTXLnJkiIVyqq/hUDr0FupP8AGlqKSP8Amloa5BsU1m9Jv8qKAyTWsmsk0k0Bg1A+8vu+j4inNjtHilFlf4ZAPgkt09G3HuKnRpDGgK87DcWkng+yYpWTHYUZHR9GkjGiuCfOLWGYXubHZhUO7d9jDnbE4dGYElpI0OWRX3MkW4zEgZltc2012t/i3BIp2SQgrLHrHKlhJGTvY2IKnYqQQeorXiOGlhmdlDAeJgtlb3IJ8Og9TXn4jDVFU6eh1tGtmvUvhOLWSen7HmmHBySvZYxI9ythh35n4QzKAEvYXuTudTuauPup7FHDus83nPlUkEJ1Oo0J6aaDYfETIplw0CGaedBGNbllVT9b6/IVzdhO0f8AaONleEFcLh48q3FjJJIbByPhAVHAX94k+19LpZ8aiUVyvc4llXVdyw7UVmitJWc/EI80bDqNR8xrTPE16kNR2aPlyMvTcfI7fzH0oDpT0pamtKNWwHX5/wAaA2is0kVm9ALrN6RWb0AvNWQaRei9ALvWKxegmgFXrFYvRegM0XrFYJoBS1mk0XoBYrJNar0XoBd6SWpN6xegMk0gmsk0mgEk0hjSmNaXagI9xrsbgMSxebDRlyblgCjE/vMlidutSjsxwqLDQBIY1jQkkKosPmfUm29cWUuwQdT+Q6mpGi2FhsNKAzRRRQBTZxvD3USDdN/dev5b/nTnWCKAj0T1vU30rmxMBicr8J1X5dR9P4WpatQHUjXpV60Buv51sBoDaDQDSAa4eKccw2GF8RPFF6Z3VSfkCbn6UA5XovUExXexw1SVjeSZhfSONrae75QfT3uKZR31wucsODmc2v4njj9tfNbUgfMgUBa16D0qmou+maVysWAW4v557ewHkHiJsAOpIrgj74uIzEiLDYZcupz803OyoPGLsTcAdTQF60VQ2C73+KTZskOD8I2yzXYm5CL974nIVrAb2NYwne1xWZWZI8KMugGSW7tYnIg5hzNYE29vUgEC+qw1ULge9ri0oZljwpC+qSAs1icqgSeJrKxt7epAOcN3vcUkRnWLCWUiwKTXc+Yqg5upCgk+3uQCBfRNYqksF3y4xkaRsLhyFvoHkQtYZmyglr5RYn0Fd2B76mZC74Hwj8M4zEAXYhSmoFwT6X+dgLevReq44d3x4KRSzxYiMDclVYeptla5tudNqkXCe3fDcTYRYuPMdArnlsT6BZLEn5UBJL1i9YzX1pJoBRNJZqSTSCev5f70AOf+a0SNWXatcUZkcIPqfQdTQDhwWDeQ9dF+XU/y+lO1JjQKABsNBSqAKKKKAKKKKA5sfhBKhU6HdT6H1pgQkEqwsw0I/rcVKK4eJ4DmeJdHG3uPQ0A2CQDU1oxeOyKCmQlvLmbKpHzAOn0qv14jNieNHCz3WCEORFssjqFIaQfF5iQDoLA0dse1Bw3lXNK2Y+InKiKQMxtqdWAAG5JrPiKsoJKCu2WU4KV23wHniWCxOJuJOIvEh+DCxcrT3ldmZvmMvyqOP3TYFiWOKxJJ3LctifcnLe9RLEds8ddSJQqm1vDEt9QSctnYLa+p3BB6Wok7Z8Rjs/M8B+IxtlFzuWMI0W4Bt1qi+M/48zv2XzJcvdFgrEDFy2Nr3jS+m2ulKxXdHC4KjHZQTc/c3Jttc80XI16dT1qNTdvMei58ildzdJCQB51vy1GYam97ADrXXH3gYrKGKRNuNFlAva6m5+E6a73I0pnxi1jF97J9lzfgPGJ7n1cWGOQahjaAgsw0BJ5+9tPqTuTW3E9z7SW/8Yg8QclYGBLdWP33mIAF/mdyaY4O8udluIEJy3tmtqCQw8TfLa512pUXec9yGwy6FdpE1ViNdTa+o0BPuV3qelxO9P8AUPwfF5D9ie54uVP2xVyvnOWBhd73Zv2wsTYfK2lqViu5/OVP2xVyvn8OGYXJN2/9RpcgG49Ba1qZz3ogG32Y2z5f2qHcAgnKCOvQnau6PvDVhcQMfEVIDEkWJBY+G1tOlz7VDxFf/U/zIZY/EvA68V3Q58p+1qpV+YMuHYeIm7H9vpc2P0UCwFIxXc6XZCMaq5GzjLhyPETmY/t9yddPQDYCuE95sOlom1BOpcWUX8Z8HlNulzqNBrbTJ3l282Fy6XN3uygmy3ASxub7HprT+4rvSi/zIWj8S8B2k7n1ZkdsbYobrkgCAa5tBzT1u3zPpYBT90eHzK/2sqU2yxqAB6AZ9Bck77k0wf8AUuW1/sigAa/eg2dtUUbXBumvTNtprqk7z5jpHEgO3jZVAcakE83y2v4vWwtrXXS4l/4v1Ij8HxeRI37pcJdT9rYZb5QFjCi+4temzEdy8B8mOtvoYQ2/ykFMs3eNjTcDICdiqmwIvmDG73vbw2te4PWuGXt1j735uZb3+7CiynMLFjBa6kC7fp6dKWJ+GK736EPo+b8CacH7AYvB2+zcYZAPgMJMZ+aNKV/Splw3H41DlnEE4/HAxR/rDJp9Q/0qlj25xy6nEKQLgj7ktdXtfKyKbW2G5301Ac4O3+LVwskayDcBl5LuAxHgIZkY6e2uguahzxS92L736EWpvdl5LJmF9QPcWPysaQ7VEuA8Vjx0AyM4Vr5SDlkiddxpsR6aj5g019ku2Mz4mTAYoBpY2dFlQWEvLYqbp8LEC+mh12630aqqRva3NcmcTjldicSudhqToPen7hmC5a66sdWP8h7CufhPDsv3j+boPwg/zp0q05CiiigCiiigCiiigCiiigIz2l7KrPKmLhsmKi2bZZV2McluhBIDbrf6VVvelwpg8U5QqL2YML5WF2swGhBN/Uadavim/jXB4cVE0Uy3Vha+xHuDXLjfiSmeWowQDa5DC7pmIL+AuzsVF8gvewPvve6o4UBykKVcHK+VL2JIBICO4BJNgSCRY1Me1/YafBFjYvCb2kX3FgHt5PcbG2lRh4iSV3Dsbrays7MRnVQQqlQwsGNr7UIOXDwKjNA4S/wtlha3pcm22mhbWkcPhMbmF1y30Gsd97jxlW1HqDrcbWre4DqEJbLpynvIxQm5WIgAjNYA5UA339JCnYPiWIjR2iEcq7FzEtx+9la4+RU2t7mgIrhM0OI5ZOW5uNUt4t9chABsDYADw/K2niIMcwFxZgVuG/yaqF28H5dOk84j3ZY+VUbNhhIu5zML6eoU319qTxbuwx8yrZ8MGFr+Ir06ME119qkEK7QgKMyte+U+eVtQGHxk6+X+XWumWJDCS2xdj95zkU3ZiAXY6fTX9alPGe7XiEsSIDGzC1yZly7WIHhHtQnYDiKxKqxx5wBdudEwProzbGhJDGjsNUYC97iJDH4f/dLDy5dPxZRfzGgREAMqlRe+aFROAbWzElwBpmHoP4SiHu94iLkYcRt4tY5YXQ66XV2YjrtatUfYXiNyWwjK9yQ8bxFW00ujOw1PoKEEb5GcZgmY/ijYPIAT415aSaXzP+fToqEl7AlptQCknN5mXwkWiic7eLf3+kgHYriDE8zByBha0kZRb2/EmYj/AE1on7LY5gVxGCmuvllSGRuvVYgR/p9aAaozfRWcSAC8c2fVhYEhBckmx39elIkAscoKsMwKMY4UIJNvDnVjv0G9KxED8srMvKmi1UshiZwDrZWKlv8AKfetsbXkSUNYiEs5RsOCw2uALqx3uhUHQ770uTY1RbgqWtIHZkRXc7asFmzBx4L3DX99K1pg7gDIdRrr4DnuI5UHwG6n20tpqK648KyhVKyeEnaQZFfOhLIB5QUdQbddehAe+zPZCbGPlgjYKDZnYnIguxsW6kBh4RrpfregsSTuqjKRSykG2YEBQSWblIPCBqWPp61NuwnYf7PI+NxIvipSzZb3WHmNmI00Z+mbpsOpMi7N9nosHCsUYvlGrHck7n2uaeK5hHLf5hu4UUUV2QFFFFAFFFFAFFFFAFFFFAFFFFAJdAQQRcHcHUGoN2l7tcPPdoDyXI8u8Z1uRbdb+2ntU7ooDzzxjszi8BNHO8OblSK4I1VwCAED7KAoFr7W2qzuG8ZjxMYlia6n6FT1VhurDqKm7LfQ0wYvsfhWYyRqYJDu8JCZrbZksUca9RUaA4RLShLS27PTrtIj/Qofy1F/yrnkwM67xt9LN/CpBu5tHNrjZmG6kfMEfxpH2oUA4cyjmU3jEj1pauTsCfkCaA7TLWOdWqPBzNtG318P8bV2Q8DlPmZV/Nj+Wg/WgIv3hSwnATc9Q3htGDYnmnRMpOxv+l6rPhHAcRi3tHHI7kgs2VGTNy+WWaTQLoSRc9FOp1q827F4aR1kxAM7JfIHNo0vobRjQk+rXNSGCBUUKihVGgVQAB8gNqhom5W/ZvurjUh8YwY78uO6prrZm3Ya7C3zNWPhsMkahI1CKBYKoAAHsBW2ipICiiigCiiigCiiigCiiigCiiigCiiigCiiigCiiigCiiigCsUUUBmuWfeiigExb12UUUBiis0UAUUUUAUUUUAUUUUAUUUUAUUUUAUUUU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 descr="data:image/jpeg;base64,/9j/4AAQSkZJRgABAQAAAQABAAD/2wCEAAkGBxISEhUSEhMWFhUXFhgWGBgXFxUWFxUYFxcYFxgXGBcYHSggGBslIBUXITIiJSkrLi4uHSAzODMtNygtLisBCgoKDg0OGhAQGy0lHyYtLy0vLi0tLjAvLy0tLSsrLS0tLTcvLS4tLS0tLS0tLS0tLS0tNS0tLS0tLS0tLS0tLf/AABEIAOEA4QMBIgACEQEDEQH/xAAcAAABBAMBAAAAAAAAAAAAAAAAAgUGBwEDBAj/xABDEAACAQIEAwYDBQUHAgcBAAABAgMAEQQSITEFE0EGByIyUWFCcYEUI1KRoTNiscHwFXKCkqLR4RfxJENEY3ODslP/xAAZAQEAAwEBAAAAAAAAAAAAAAAAAQMEAgX/xAA1EQACAQIEAgcGBQUAAAAAAAAAAQIDEQQSMUEhURMycYGRodEjQlJhweEikqKx8AUUQ1Ni/9oADAMBAAIRAxEAPwC8aKKKAKKKKAKKKKAKKKi3aXt1hcJdc3MkvbIh2P7zbD5C59qXFiU038U4zDhxeRj/AHUV5G/yoCaqTH95+MZiMiIL2yC6kDpcm7H55bVu4P2+WRxG4CM3lzAZJLWvkcW9RuAapnWUOLTsWKk2PeN74sIkmTkTAA2LOFW3vkuWt+R9qkg43K6hkKhSAQQL3B1BuajfGODYXiUTJIgEgBytpnQ9CrdVva42PUVv7FQMuBw6v5liVT/h8P8AKrITjOOaLujhpp2Y7ti5jvI300/hSDJId5H/AMzf71vyUZK6INHNk/8A6P8A5m/3pa4uYbSN9Tf+NbMlGSgFR8WmG5DfMf7WrHEu2cOFj5mJsi7XBuWPoq7k/Kk5KgnFezI4lxBzMzfZ8KqxhFNs8rgSP4hqoytHe2p096AsPgfbbAYuwhxCZj8DeB/8rWv9KkNVurYLCIVhijVRqSoVE06s3X5603xd58UZsl3HoNj18Oci4910qpVoN2Tv2HeRpXZbFFQ3gXeNg8Qyo7GF22z2ysfQOCQPrb61MQatTODNFFFAFFFFAFFFFAFFFFAFFFFAFFFFAFcXFeKQ4aMyTOEW9tdyfwqOp9hSOL8S5K+Fc8hvlS+UH3ZvhX31PoDtVbcd7LY/GkyS4yJXK2VFicxpqCLEyfrl163tUMlJbnF2s7fy4gmOImGEkox8p9QXluFW/wCHMPrUCee9yzAlkIC+O7MCbXCAZb9GbMp0Nx0XxKObDzNHMjrMkhPgXmLcwtypOY92ZGKtdWNrDSxBA4eaJFZYsQ1gjIxYLdkASQRqQLayuwHpbSqnfc0xUVoLedfEQ4+AkhMqqBo5W+0ydSNG0vpXPO4cNaW6sZCzWsZGiXMkigDQMLjT326Lx7zeMSKrK3NtYXLtM5QuLb3MDFbe5pHhxLDInjdnEa7jNM4WMEHUBURmJu3Ta9NFdhy2RavYnFPJFhZWJzMqZjbVrizE2/Op5HCijKoNh6f81HuzuCTDQ3JtHBDlufRF1J97L+tP/DGZoY2cWdkVmHoxUEj6E2rJ/TY2pOW0pNrsOcQ/xJckbLD8P61m37o/M1tC1m1eiZzRl/dH5msZfb9a6LVjLQHPlHuP1/hTRxoLGuWMi8rFm9SAAD+dlHyFPxWo/ipObGX/AATSx/QOyj/8rWTHOSw83DWxbRt0iuVB214kZcQcMHCqhRQnhAeRvFmfNplUfS/pTHhMQSCUDXtm8Razi9sxJ1kd2Oi7WG293jtVCkWPkDZryPFICA5spQxlrL6Nf3pvhgmfl5vumvEUcA+BY1eMKdDrnVR01G1RhcsaMculkW1IuUmdcYIF9lJyt5bo/vZVF9L5QrWHvUr7K9tsTgiEOZ4lPjjkuCoPxJmGZflt7CoHA0a6m5bIA8agFmiEQleTMwOXPa5I6HSuyOdLeFQ+RTcorZHjABcqQpSyFtSwYljtWhMolCx6U4Bx+DGJnhcG1synzIT+Ifz2PSnSvNfZrGYpXWbBpM/LLKHiico6dLswAexFrEVdfY3tiuMHKlQwYpVu0LqyFgNC8YbUr/D9a7TOCU0UUVICiiigCiiigCiiigCubHYsRrfcnYev/FbcRMEUsdh+vtUfkcuxZv8AsPSgEm7EsxuTW9FrEaU39quNpgsK+Ic2tZU63dtFFhqbbkDoDQFVd5Ujy42RoHFowIXC6nSOS+3x2klAB2Ck3FxUcfDxYtS2blshJYjy3GZja3VRm0ufDEg3e4GlbD4gsSzLKc79TdmByqTcGQtZs2gJCN5SKTjcOYnzRZQoGYlQ1o1FnBT94EBxf4eUSDmIqvVnWeyOYNIt45VzDZYyCCwChGU2B5bgAxg2Nizn3qb93PZ8tIcW63Y3SO4HmOkjBhclARkW5PhBPWo5wfhpxzpGFKowF7XIaNQQXbNsyghRuS7yG5FXfw6GHCwGZ7RxRR6dAiKN7fIWH/NYsU3VksPHfrfKP3LaTsukfd2/Yj3eHjhFDh+HR6y4yVIj6iIuOc/yPl+TN6VOlSwtVL9gcRJxbjcmOkBEcCkopIIQG8cSadbF2PuCauy1ehGKikloUt3dxGWjLS7Vm1SQa8tGWtlqxagEZahPZTGK2L4ngXOqz85Rp5JkU+H5ML/4xU5tVJd4OOfhnHYsaqkrLGhYD/zAPu5F+eVVI98tQ0mrMIdO8ThTZBOAC0V0kGoHLewZv8Js4+tV+MGWQtIwdDGQVEZspuuYqxa5swjbTpI2wuKv7iMcc8SzIQ8ciA3GqsjDwt8rH9faqN45wQYXEGHLGBY8uWQu2ZGuEUr6LblNr5WU2ry8NejN4d7cY9n2N+bPHNr69hxO0euRWIvHEsnWFWzBkcG7ZQDKvS/L9CK6cEjPPGskYVDiFj5YOkS8yPmMLbo/3o2FstAmkRL+BWyxm5W0bhGsQwLWBtE19rlJB8WuTh5SdWKZTNpu0NxdQSPPFYHXcEOfStt7EOLfPuVi/wBIVRQqgAAAADQAD0HStGIw6ta41U5lPVWGxU7g+4rn7LcT+1YWKY2zlQHA6OAL/Q7j2IpwZa0GJq3AduG43mCx8w39/cV21GASpDLoRtT/AILEiRb9diPQ0IOiiiigCiiigCiiuPieIyrYbtoP5mgG/iGI5j2HlX9T1NakWkxpXSi2oBSLVN95nGkx0suHjOZMLqLWOeQGzEDqLjJfQ3Ghys9p33k9p/sGEup++lOSPfwjQPJoDbKDppuRvVOonLxjCxtIVW2Vjstttb63FhoblAbG9QyGIiImw9n1aEAnVj4joPbT01spOwjFa8PITaKQm62d21JV73DZSSSL+KwUZiI120pKExyOt8waU3B1uBo4JBJy2UsdRmUEbPUv7C9mubiXxDgmNGUJqPvGsGQMAoBKk3JufFYaZDVFaqqUHJ93byIhBzdiVd3nZfkpd1yySWeTfwLbwRAkk6C99dyx9KjnfR2vBtgYWUIrAysRdWZdogBr4bgnS17DoanPbXj68OwwVWUYiY5Y7282gaSx3C3Fh6lR1qlexHZ8cRxqQsXZA/PlzDQRi+Zc5JJLMUXp1PSucNRcE5T60uL9OxGicltotPUt/ug7PDCYBXIs87c433CH9kDfXy2NvVjU4tWVSwsKzatRSappVRSzsFVQSWYgAAbkk6AVAeOdt0xaT4bhOJBxaRmRSEusgU+NI2cWL22Nvl1tzcY43xmXFiJeGk4IMY5VPLZsRGboxzM1gLG4A9NSQarVeyeMix5k4UrTJGwlhkWwspZlCtnIuQVZCOtvegHnul7wZlxZgxkzyJiG8LyMTy5dgLnZW8thoDl21q+6889uOxc8+IOIweHbO4V8Th1yl8LO4zEaHVW1YEX67aCrb7uuK4qXCBcdDLFPF4GMiMglUDwyKToxsLG3UE6XFASu1Vx33cAE+DTEWu2HfMfeN7KwJ6C4Q36C9WNGwYAg3B1BHUVrx2DSaN4pBmR1ZGHqrCxH5GgKq7mO1GZP7PnIB1MOuYEbvFfYndgAds21hTt2+7N86M5VDSR3aO9vGpGV4/8AEpI+djVS43h8mBxfI5pWSGQ+IKysxzAo6kKwsQIzf896vjs9xZeI4NJgAJV8Mij4ZABmA/dYWYexHvWLGUXOKlDrR4r6rvNFKdnx0epRmRSLWiZWLqEkVmls4LgqoNg2l7AjxxkEjNalstgrhWCZ0fOgLmIuvLYOu8segHW6hfxkVJe23BDh5zNEXRJiJAY1zHmhlZky6jXLzBp5lYXF6jLJ4vhilIyq8TF81wHjDpcgXOUAno0VvKTXVGqqkFJbl8lsS7uv4wmHnXD5vu5o1sM2ZQ6MYw6HazG6ketulW46154Md3uV0OcgL4bcxFkWWDrmBRfDfYqALlqu/sdxxcbhUlzBnAAcjS7W81ul/TobjpV8HsZqsNxxZaXhMQY2v0Oh+Xr9KWy1odasKSSKb1mm7hGIuMh3Xb5f8f7U40AUUUUAUxY2XO59BoPpv+tO+LlyoT7afM6CmSJaA3RLW24AJJAABJJ0AA1JJ9KwgqCd7faIwRR4SPzzuvMIy3WHNqoDaEvlI10sDfegK67dccbHviZbEJG2SJbEMqREb67ktmOxXMBrnFm3ihGWKba2RybAG2iMbttbMvw2F1W91tREnjxUegzEG2o1AOo3NiGbX0zsblRWqI5sOqsAMvhJIC5QQysmZ9Ac9stiNOaa4IY4w8NfGTJHEfE0iOGy51UrlL3F8oXKAQLWA5K9avPgWAiw0N9FiiU6n0UEu5P5/qetRLux7PskKzSAiWZQdSSY49CdybFicx92HpS+9ftCsSJg0uFJHNZTYLaxRDYg/v2G4CjYmskPbVc/ux4L5vn3F6WWNt3r2FddueNDHzNO12QNkQA5eUgHhU3Xc+Nj7/KrW7puzX2bCmd1yzYoiVh+FNTGmuoNiWPux9KrjsP2fbH4zlSKojQh5yALsFJyoxNycxv9A1egxpv/AF9K2oqk7sRlqK9tsNiGaApHNLAC/Ojw8gilY5RyzmLpdAb3UMCbjcAgy8VwcW4nHAjs7AFYpJcvUrELsQOtrqNPUVJBWPDuzuNyq2Kw02Iizz5cO+K+8iLSAxO7mS0gyAC97qbkA5q5OFdjuIRRgNESgTDiSJZlUzqkmJaSISBt/vI21sG2vvUkbtpNEbShDoy25csa5keKFn5uquDLJbKq3A9a7+Gds+aH+7U5TDZlclHE2KlwyspKA2+5z6+tvcgRPC9msXHJLKMJMuHedHOFTEKJXQQlF8YkAyq5uY89tRYnLXOOE8TSI2XGIOfiHSPmNMwRhHyQ8kcwYMLMATnUG+YdTOMZ2pYYbCTiMKcSVBDcyQRkwPNltGuaQ3jK6AevtTI3a3FSRc9AFUlBywl2S+CXGL4yfGWN4th5tLEXIE34IZTh4jMpWTlpnVmViGyjMCygBjfqABXeFpcDhlDDYgEe4OopZNqAqbvm7OD7viCqSVHKlymxs2kcl7GxUkrt8Q9KiHd9x4cPmV72hkusqsoDEAgLICrENlJPQaBrbir94nhFnieFxdHUo1/Qi2nvXnbGYKTDYg4eZFLwtbmXkF1UXEijNZSy+K2gJb1JodRdmXN2n4OmIiaMnwSDMjD4H8ysv1AYfWqSnw0kJdCgzISroCcztGL6m3hUrJv+BwLkrpandjxsYnDnCOWvGLxMw1Kgg2HqYyQPkV9DTJ3ncFYAY6KyPH4J/CG+7vqbb2GY3tujHewFea10Fbh1ZeUvuaoyvGz2/YgGdcpKXOS5MZa08RjPMW5+GwdweikyaEqKkPYfjSYTEiRnHLkBhlYWVHEbDI7LYGORVkU/Lw2uajstrh0zYeRfFlBNzk8DGYhdSFzdN0fQcwVueJMwVrRubCRbkQz5QY3BOvis4IbXYm5JFbNDm1+DPQ5FanWol3Y8b5uHGEkJ52HQCzeYxg5PrlYFfllvrepiwq1O5maadmc8UuRg3odfl1qRA1HZFp34VLmjA6r4fy2/SpIOyiiigGzi04usd9bZiPbYfrf8q5Y1qPY7jijjTYZjYNhkVPTmIzSED3KyE2/cNSaNaA147GJBE8shsqC59/QD3JsB86858f4tJiWmxMhuxxNwNWQABVRQp+EaaAePKfw1NO9TtQs7phYmBiixCCY6sjSC7ZSBq4Wx8I3YMNwLwJ2PLxGpusxPmGa4GbQ/E9wLkeW2nm1hg65GAxDi48a9WuDclfFbzi5JYGxJD5SQ1OHYrg5xWKKEApfNISGP3egaMu2rEuuXXW3M+rRipCGjZdNAL5owpCxkJraxUGPS3wrmIuwq5+7/AIDyYFBDB5LO4YlmVOiEnrrr7s5FZcTUcYqEetLgvXuO6UU3d6IkU2LTCYd8Q9tAMo0FyTljQE7ZmYfK/tVE47iM0xec5lcueYUJ8Zb4sw1NiCoHplGwqcd5faAyzDDRKzRxkqzIGNpSMpYWFjkBYb6Nm6im3uy7PvisXzJizRYZgTmYsGlU+Bdd7EZj8l9avpU1CKitEJtvi9yyu7/s99jwoD3M0p5kpJucxGiknfKNPnmPWpNRRVhwJKVx8RwUUgHOjjkCHOvMRXyMvxLcGxHqK7r1qY0BE3/szEAASICCSuWQxsjc5ZywDWs3MRW1G410uK2p2bwoZWEjjVMw5ikTNHK86ZydSweR20IvfXTSn2bAxN5o0NtrqNLX2/M/ma5G7PYUrkMCZc2fKBYZiLFgB1tQHBheD4WMqeaW5RzIrSqRDkEgsqi1gBI4N7m2hOlbuGR4E2SHlN5TYMH8gJU631AY/Su6LguHW1oU0BA0voRlNgfUEj3GldGFwcaD7uNFA08Kqu3TQUB0RrYACwAFgAOg9KWFFJU/1/W9LoDNVt3vcBJQY2JQWQCOYFVcPEWBUkMpBytb8/arJrXiIFkRkcBlYFWB2IIsRQHnThXE5MNLDIirzQQ4ICQqA1gFYqoBUpe/s/qKuxposTEk6WaKZbMDYjW4semhup+lVDx3g8+CxbwZ5CiDmR+NhzIybKoF9dbBvk3tUk7teMurnCYlSqTk5Lq6jm28XibS7gXsD5he12NUYikqsHH+XLISs7kN47w98HiJYHjaSG6NnBzSSK11RBqDfKirrcZok2zm/AuR0y5FdCLMi5PuwfAcjZj15RBB1vF/gtPvD4Q0kBmQAzQBr3Fy0ZAz2H4rAOtj5lt1NVVnVrAeE3AG5U30eVyQxC5ipGcggODmutxTh6jnHjquDNLslbbyOzs/xFsNNHioWMyx5jluxkVJFLPG3RkJR7Fts1/MQKvnBYtJo0miOZJFDKfUH+fQ+4NedMQUZs7Fopb5llW1m1El3TQEFlb2BNrARkLYHdd2ieOT7DOFyPdoZEtkLXvlsP2eZHiIB6m+71qizPUXIsuQV0cHezFfUX/L/vWt1rhnx4gkhuQOZMsQv1Lhv5KT9K7KiUUUXooDzn3jYpvt+JlVmVo5cyMpsQ8SiNLXBvqduuoB1tS8V3l494zC0mGUh0jaRFlRmVhdiWIyxaXBNgw1sulcHbTxYzEC1y2JZdFLGzTMxGVSCb5fL1tvcC7HhZyzIA5LHFM+VZWLDLezCOYWQ2H7RyWA1I0NQBR0HUf+KbLZBEelwit+z8y3ZjocltQ1Ly5jOo1DH4QrKQWC6A/CBYjZmIj18OuhmBiYjKbTqWs1wQWAXNK/Q3bKDv8AeOelKnlBma5BLKhu4ZG1MjBzYEAWKuE1/wDLA1Fqggknd7wgYvEIzgFIryPdLallK67G7R20G0Zv5quDtFxX7FhGl2leyRg20ZgbbkDwgM5v6Gmru47O/ZoFQg5mPNkucxBbyx3622+h9agfej2j+0YsKkhEUJZEK5iHYEcwkaAgkADXZfQ1ioe1qOttpH6vvNDWWKj3sjpiecoFKySs4RVVgxfNcgnKTrm1J/e9q9D9kuBJgsLHAupAu7fjc+Zv5D2Aqv8AuZ7LAZse66EuuHDDUJcgyW6Ejwj2uetWzat5S3d3CigGihAlqRSmP9fOmztGjNhZgt7lCNL3ynR7W1vlzUIk7JsZOIdq9C8bpFAuvOkV5DJY2PKiQgkX0DE662B3pj4x2l5MyYw4pjhsw1QNy2GRUaJ1CsFOe7AllIzG97WqF4njmKlkn4eXgiKs6NiLhEENgFEaZvE5UjYiwt/erRieJffthOGrFKPs55xZhJFKqrY3jAsZBvcHUn5381YmqqjjJLd9i5t/P+I10aFNwu5PM/C/JL6lu8Q49HNJ9jiL52jMz5POIkkhByixzZ1lJFr3ysLX0ri7EqElaMXDZ5b3VkzRLkWIsp+M79LXIIF7VG+7vgP2XFQS8553mjkiMjeUxIkUkIQakLYjQk6ipnw/L/aM7HqAg+YRWb8sg/MV6dBqcGzDObjPJbe3lckxFKoNYX+v4VBYKorAoLdOtARDvN7NfbMKWQffQgult2FvHH9QNPcCqXwgPg5ciqNDoyLIWbKbqJLZWBCgf3b16XAqku9Ds2uFxBxCXWKe/lUERynzg6iwZbke5b0FCU7O5P8AgPFRjMLHiToxGSUWtZh1t0GoYez1UfbHg4w2IaIqeW12Q2B8G0cSjzeFyUIQeR1Pwm7t3YcYEGI5TOWhxAysWJ0fNliNibAG7rcE3uL6AVK+8Tgpmw5ZVDSwEsARmzrYhha4vdTcC48Sr6V51b2NZVNpcH27M0wd1ZdqKmztqQQ4Bu6NY2YgzZCDfKQFlzXsdJ13IrSpEbfdytAbjR75AQSl7+3gbNfQhyALLSVy3BWW2Qkg3IORCJGkVX1+8FpRZh5XGp0ZcoxK+B4lkW4X0IP7OymxGhEFjrqIzqHObcVtlq9l+8rDPEqY2WOKcKCWuOXJ0JBHla4IK/UXBBqM8e7aLjcbA0ALYbDSq2a9meTMv3gXfKouova+Y/SCyyZVLmFIUZTmCMEklRjlljjLKVOVwDlIzptqLW24WU5xnks4FhIGLpKq2sM2zZb5LqABltY5iR0VHrKim37d/WWsVJB547aw2xsylb2xMmhUPuXNspIvfewOtvVRUbhmvyFLAqJGOVnM6Akj/wBMQGB/vE5jYbXqyO+HgZTE/aFXMjtZvCHsxFtV6g2Gg1uBbW161hkNoiM5szaq8Y6bCW2df8Wwv1FcJ3JasbmY5HuGusgY5wuhJD2yLu7ZRdlvkVSLesp7A8H+0YlZWuYohnOuZXbN4SL6i7RZrWFlVARreophYGkdoo1BLNkARmYXIjvHE9iMxynM+xVSbkb3t2K4ImEhCsV8I5kz6KGa1yT7AKPoorHjKrsqMOtLh2LdllKPvPRGzt3x8cPwJs2Wea6R+qkjxN/hX/UV9aqfsB2Z/tGfII2SBWEkzZtgNo1soszXPrYC+4FK4vj8Tx/iRjw63jHhTNfJHCCDzHAOhJJJG/lHSr37LcBhwMCwQjQasx80jnVnb3J/IWA0FbKdNQiorRHEpXHbCwqiqiAKqgKoAsAALAAdAAK3CkA0oV2cmWFCm9ZpDi2tAJJ/r6Gs0lj/AF+tIxCFkZVYqSCAwFypIsGA9RvQFa8Z4nwed2I5bmRvvY5Ijy5WjOQsDbNFMBcBgddAQekD7b9m+Grh0m4YJuY+JWAKzN4XK5wFzanTrc/OrH49wXFQuiQ/acQGQ5mVgmUBkCqPhzkBtdN2OlyRxxoto5eJt9mWKSSZUkdWkMjRIqGONbkqt5PDqb26k2rkpNPKuP1LcsF73kd3ZvDtCMGlySiyi/rGjKC/ytEsf/3L700cH7TZ+JyOgMiQ4fEvZT+1kZkL5dNRoqKfRQetaOKY6TFQpHgXCRzDIXkLCaSOKVYQtlB5cWaQGwOZrknqC29neBy4VppHYZHwWLAdATbIUBNmC7g5hrqNa00aap0rS1sU1PxVHJbsvCCXMitYi6g2PS4vY0sf1+f/ABXNw/SGP/40338o3rdm/r+dVEimfoP+1LVbUmNaVQBTd2g4RFi4JMPKLo4t7qRqrD94GxHypwNJY0B5h7Q8POFxTwzIRJHscwKFbHI6KVBsQN73B03FXP2W44Mdg45yVMijlTZTcZ1+Mex0b5MfSt/eF2QTiEN1C/aEB5bNmAN7ExuVIOU2HXQ/UGoO7ztI/D8ecNiVMccloJUIb7tgTlc3J2JIPSzE9BVNeiqtNwe5ZCeU19teCHDYtgGyI7CSMmQqBc5VAGUi0UjFvXK+g6hhjwrhSqzqqkFSCV8I1gYtlGoBHitc5Mja28Nx94nZ84jDuqgmWO7x2NiwsQyX/fQsvpf5VSvKU35kjkAXNmLMVy6st7LzI1ARka1xtWbA1nUp5Z9aPB+ved1o2d1oxfMyyXRy05GZneWNclhaRW5gKS3ABDgg+ouLVs4c2a3LsUIFkc5mj6AZyFLEXOwyjPYasbaXfMnlIhvvGI2UyDZgJPFECd129q7uz2HefExKVzO8iqXDBsxLC5vfKQL/AA+EAW+Ikbik9NfZPYf6qKd70UIIfx1Y5p5cJKASY1lUHZka6MPexXX0zKaqfjXdiVkPKdALk2lVi2vTOhGcDoSL66k1YvevwjEt9nxuDvzoCwyjUsrWOg+K2VgV6hjTZ2c7fviAI5cBihMNCEiJjJ9czlcnybb1NUVaMpPNTllfin3FkZpK0lc5Ox3ZFMO2YWkmIsXChVjUknKijyLqfc/pXX2vE+NX+zMB5c1sXiD+zjGhMV/jkOl1GwsDa5tOAvMjGZSl9CA1iAemZf5HrvW7DwKihUUKoFgFAAA9gKrw+E6KTqTlmk93y5LkTUq5llSshq7H9lsPw6HlQDU6u5tnkb1J9PQbD86kANagaUDWwqNwNLFaQ1KBoDaDQx0pAahjQCK5OK4LnwyQ53jzqVzocroTsynoRXXvWBQFf/8ATBz5uJYk/Vj/ABeuf/o9CTc4uUn1yJc/Mk1ZINZzVZ00+ZFkQg92kXSa29ssMYAv6egvrb1sa3YLsCkIkyTXLxPF44lK+MAAsFILAWAyggWqY5qwTXLnJkiIVyqq/hUDr0FupP8AGlqKSP8Amloa5BsU1m9Jv8qKAyTWsmsk0k0Bg1A+8vu+j4inNjtHilFlf4ZAPgkt09G3HuKnRpDGgK87DcWkng+yYpWTHYUZHR9GkjGiuCfOLWGYXubHZhUO7d9jDnbE4dGYElpI0OWRX3MkW4zEgZltc2012t/i3BIp2SQgrLHrHKlhJGTvY2IKnYqQQeorXiOGlhmdlDAeJgtlb3IJ8Og9TXn4jDVFU6eh1tGtmvUvhOLWSen7HmmHBySvZYxI9ythh35n4QzKAEvYXuTudTuauPup7FHDus83nPlUkEJ1Oo0J6aaDYfETIplw0CGaedBGNbllVT9b6/IVzdhO0f8AaONleEFcLh48q3FjJJIbByPhAVHAX94k+19LpZ8aiUVyvc4llXVdyw7UVmitJWc/EI80bDqNR8xrTPE16kNR2aPlyMvTcfI7fzH0oDpT0pamtKNWwHX5/wAaA2is0kVm9ALrN6RWb0AvNWQaRei9ALvWKxegmgFXrFYvRegM0XrFYJoBS1mk0XoBYrJNar0XoBd6SWpN6xegMk0gmsk0mgEk0hjSmNaXagI9xrsbgMSxebDRlyblgCjE/vMlidutSjsxwqLDQBIY1jQkkKosPmfUm29cWUuwQdT+Q6mpGi2FhsNKAzRRRQBTZxvD3USDdN/dev5b/nTnWCKAj0T1vU30rmxMBicr8J1X5dR9P4WpatQHUjXpV60Buv51sBoDaDQDSAa4eKccw2GF8RPFF6Z3VSfkCbn6UA5XovUExXexw1SVjeSZhfSONrae75QfT3uKZR31wucsODmc2v4njj9tfNbUgfMgUBa16D0qmou+maVysWAW4v557ewHkHiJsAOpIrgj74uIzEiLDYZcupz803OyoPGLsTcAdTQF60VQ2C73+KTZskOD8I2yzXYm5CL974nIVrAb2NYwne1xWZWZI8KMugGSW7tYnIg5hzNYE29vUgEC+qw1ULge9ri0oZljwpC+qSAs1icqgSeJrKxt7epAOcN3vcUkRnWLCWUiwKTXc+Yqg5upCgk+3uQCBfRNYqksF3y4xkaRsLhyFvoHkQtYZmyglr5RYn0Fd2B76mZC74Hwj8M4zEAXYhSmoFwT6X+dgLevReq44d3x4KRSzxYiMDclVYeptla5tudNqkXCe3fDcTYRYuPMdArnlsT6BZLEn5UBJL1i9YzX1pJoBRNJZqSTSCev5f70AOf+a0SNWXatcUZkcIPqfQdTQDhwWDeQ9dF+XU/y+lO1JjQKABsNBSqAKKKKAKKKKA5sfhBKhU6HdT6H1pgQkEqwsw0I/rcVKK4eJ4DmeJdHG3uPQ0A2CQDU1oxeOyKCmQlvLmbKpHzAOn0qv14jNieNHCz3WCEORFssjqFIaQfF5iQDoLA0dse1Bw3lXNK2Y+InKiKQMxtqdWAAG5JrPiKsoJKCu2WU4KV23wHniWCxOJuJOIvEh+DCxcrT3ldmZvmMvyqOP3TYFiWOKxJJ3LctifcnLe9RLEds8ddSJQqm1vDEt9QSctnYLa+p3BB6Wok7Z8Rjs/M8B+IxtlFzuWMI0W4Bt1qi+M/48zv2XzJcvdFgrEDFy2Nr3jS+m2ulKxXdHC4KjHZQTc/c3Jttc80XI16dT1qNTdvMei58ildzdJCQB51vy1GYam97ADrXXH3gYrKGKRNuNFlAva6m5+E6a73I0pnxi1jF97J9lzfgPGJ7n1cWGOQahjaAgsw0BJ5+9tPqTuTW3E9z7SW/8Yg8QclYGBLdWP33mIAF/mdyaY4O8udluIEJy3tmtqCQw8TfLa512pUXec9yGwy6FdpE1ViNdTa+o0BPuV3qelxO9P8AUPwfF5D9ie54uVP2xVyvnOWBhd73Zv2wsTYfK2lqViu5/OVP2xVyvn8OGYXJN2/9RpcgG49Ba1qZz3ogG32Y2z5f2qHcAgnKCOvQnau6PvDVhcQMfEVIDEkWJBY+G1tOlz7VDxFf/U/zIZY/EvA68V3Q58p+1qpV+YMuHYeIm7H9vpc2P0UCwFIxXc6XZCMaq5GzjLhyPETmY/t9yddPQDYCuE95sOlom1BOpcWUX8Z8HlNulzqNBrbTJ3l282Fy6XN3uygmy3ASxub7HprT+4rvSi/zIWj8S8B2k7n1ZkdsbYobrkgCAa5tBzT1u3zPpYBT90eHzK/2sqU2yxqAB6AZ9Bck77k0wf8AUuW1/sigAa/eg2dtUUbXBumvTNtprqk7z5jpHEgO3jZVAcakE83y2v4vWwtrXXS4l/4v1Ij8HxeRI37pcJdT9rYZb5QFjCi+4temzEdy8B8mOtvoYQ2/ykFMs3eNjTcDICdiqmwIvmDG73vbw2te4PWuGXt1j735uZb3+7CiynMLFjBa6kC7fp6dKWJ+GK736EPo+b8CacH7AYvB2+zcYZAPgMJMZ+aNKV/Splw3H41DlnEE4/HAxR/rDJp9Q/0qlj25xy6nEKQLgj7ktdXtfKyKbW2G5301Ac4O3+LVwskayDcBl5LuAxHgIZkY6e2uguahzxS92L736EWpvdl5LJmF9QPcWPysaQ7VEuA8Vjx0AyM4Vr5SDlkiddxpsR6aj5g019ku2Mz4mTAYoBpY2dFlQWEvLYqbp8LEC+mh12630aqqRva3NcmcTjldicSudhqToPen7hmC5a66sdWP8h7CufhPDsv3j+boPwg/zp0q05CiiigCiiigCiiigCiiigIz2l7KrPKmLhsmKi2bZZV2McluhBIDbrf6VVvelwpg8U5QqL2YML5WF2swGhBN/Uadavim/jXB4cVE0Uy3Vha+xHuDXLjfiSmeWowQDa5DC7pmIL+AuzsVF8gvewPvve6o4UBykKVcHK+VL2JIBICO4BJNgSCRY1Me1/YafBFjYvCb2kX3FgHt5PcbG2lRh4iSV3Dsbrays7MRnVQQqlQwsGNr7UIOXDwKjNA4S/wtlha3pcm22mhbWkcPhMbmF1y30Gsd97jxlW1HqDrcbWre4DqEJbLpynvIxQm5WIgAjNYA5UA339JCnYPiWIjR2iEcq7FzEtx+9la4+RU2t7mgIrhM0OI5ZOW5uNUt4t9chABsDYADw/K2niIMcwFxZgVuG/yaqF28H5dOk84j3ZY+VUbNhhIu5zML6eoU319qTxbuwx8yrZ8MGFr+Ir06ME119qkEK7QgKMyte+U+eVtQGHxk6+X+XWumWJDCS2xdj95zkU3ZiAXY6fTX9alPGe7XiEsSIDGzC1yZly7WIHhHtQnYDiKxKqxx5wBdudEwProzbGhJDGjsNUYC97iJDH4f/dLDy5dPxZRfzGgREAMqlRe+aFROAbWzElwBpmHoP4SiHu94iLkYcRt4tY5YXQ66XV2YjrtatUfYXiNyWwjK9yQ8bxFW00ujOw1PoKEEb5GcZgmY/ijYPIAT415aSaXzP+fToqEl7AlptQCknN5mXwkWiic7eLf3+kgHYriDE8zByBha0kZRb2/EmYj/AE1on7LY5gVxGCmuvllSGRuvVYgR/p9aAaozfRWcSAC8c2fVhYEhBckmx39elIkAscoKsMwKMY4UIJNvDnVjv0G9KxED8srMvKmi1UshiZwDrZWKlv8AKfetsbXkSUNYiEs5RsOCw2uALqx3uhUHQ770uTY1RbgqWtIHZkRXc7asFmzBx4L3DX99K1pg7gDIdRrr4DnuI5UHwG6n20tpqK648KyhVKyeEnaQZFfOhLIB5QUdQbddehAe+zPZCbGPlgjYKDZnYnIguxsW6kBh4RrpfregsSTuqjKRSykG2YEBQSWblIPCBqWPp61NuwnYf7PI+NxIvipSzZb3WHmNmI00Z+mbpsOpMi7N9nosHCsUYvlGrHck7n2uaeK5hHLf5hu4UUUV2QFFFFAFFFFAFFFFAFFFFAFFFFAJdAQQRcHcHUGoN2l7tcPPdoDyXI8u8Z1uRbdb+2ntU7ooDzzxjszi8BNHO8OblSK4I1VwCAED7KAoFr7W2qzuG8ZjxMYlia6n6FT1VhurDqKm7LfQ0wYvsfhWYyRqYJDu8JCZrbZksUca9RUaA4RLShLS27PTrtIj/Qofy1F/yrnkwM67xt9LN/CpBu5tHNrjZmG6kfMEfxpH2oUA4cyjmU3jEj1pauTsCfkCaA7TLWOdWqPBzNtG318P8bV2Q8DlPmZV/Nj+Wg/WgIv3hSwnATc9Q3htGDYnmnRMpOxv+l6rPhHAcRi3tHHI7kgs2VGTNy+WWaTQLoSRc9FOp1q827F4aR1kxAM7JfIHNo0vobRjQk+rXNSGCBUUKihVGgVQAB8gNqhom5W/ZvurjUh8YwY78uO6prrZm3Ya7C3zNWPhsMkahI1CKBYKoAAHsBW2ipICiiigCiiigCiiigCiiigCiiigCiiigCiiigCiiigCiiigCsUUUBmuWfeiigExb12UUUBiis0UAUUUUAUUUUAUUUUAUUUUAUUUUAUUUU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pp.vk.me/c629100/v629100291/35ee0/L22xTOFWVu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72" y="3645024"/>
            <a:ext cx="4104456" cy="30783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331377" y="328886"/>
            <a:ext cx="8057047" cy="3316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початку: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М’ячик виготовлений фірмою «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Haosheng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Має сферичну форму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Поверхня 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матова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Пофарбований у білий 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колір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Вартість його становить – 3.50 грн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Виготовлений з целулоїду. </a:t>
            </a:r>
            <a:r>
              <a:rPr lang="uk-UA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(Целулоїд – пластмаса на основі нітрату целюлози, яка містить </a:t>
            </a:r>
            <a:r>
              <a:rPr lang="uk-UA" sz="2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плстифікатор</a:t>
            </a:r>
            <a:r>
              <a:rPr lang="uk-UA" sz="2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70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r>
              <a:rPr lang="ru-RU" sz="5400" dirty="0" err="1" smtClean="0">
                <a:effectLst/>
              </a:rPr>
              <a:t>Стандарти</a:t>
            </a:r>
            <a:endParaRPr lang="ru-RU" sz="5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109185"/>
            <a:ext cx="4032448" cy="3240360"/>
          </a:xfrm>
        </p:spPr>
        <p:txBody>
          <a:bodyPr>
            <a:noAutofit/>
          </a:bodyPr>
          <a:lstStyle/>
          <a:p>
            <a:pPr algn="just"/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Згідно стандартам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ITTF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діаметр м’ячика повинен становити – 40 мм. </a:t>
            </a:r>
          </a:p>
          <a:p>
            <a:pPr algn="just"/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Маса – 2,7 г.</a:t>
            </a:r>
          </a:p>
          <a:p>
            <a:pPr algn="just"/>
            <a:r>
              <a:rPr lang="uk-UA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uk-UA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uk-UA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Діаметр нашого м’ячика, придбаного за 3,50 грн, становить – 38 мм. </a:t>
            </a:r>
          </a:p>
          <a:p>
            <a:pPr algn="just"/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Маса – 2,1 г. </a:t>
            </a: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2" descr="https://pp.vk.me/c629100/v629100291/35ee9/P519sBiz44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" b="10773"/>
          <a:stretch/>
        </p:blipFill>
        <p:spPr bwMode="auto">
          <a:xfrm>
            <a:off x="4716901" y="3645024"/>
            <a:ext cx="3787284" cy="27475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4/46/Assortment_of_40_mm_table_tennis_balls.jpg/1024px-Assortment_of_40_mm_table_tennis_bal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208" y="1052736"/>
            <a:ext cx="3730670" cy="23608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r>
              <a:rPr lang="ru-RU" sz="5400" dirty="0" err="1" smtClean="0">
                <a:effectLst/>
              </a:rPr>
              <a:t>Переваг</a:t>
            </a:r>
            <a:r>
              <a:rPr lang="ru-RU" sz="5400" dirty="0" err="1" smtClean="0"/>
              <a:t>и</a:t>
            </a:r>
            <a:r>
              <a:rPr lang="ru-RU" sz="5400" dirty="0" smtClean="0"/>
              <a:t>:</a:t>
            </a:r>
            <a:endParaRPr lang="ru-RU" sz="5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4392488" cy="324036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Поверхня є досить пружною</a:t>
            </a: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22" name="Picture 2" descr="https://pp.vk.me/c629100/v629100291/35e3d/JW2dnxyako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8" r="5077" b="6106"/>
          <a:stretch/>
        </p:blipFill>
        <p:spPr bwMode="auto">
          <a:xfrm>
            <a:off x="4427984" y="2461831"/>
            <a:ext cx="3975019" cy="32186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p.vk.me/c629100/v629100291/35e23/RcnAhdmr0x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" t="41495" r="15876" b="4216"/>
          <a:stretch/>
        </p:blipFill>
        <p:spPr bwMode="auto">
          <a:xfrm>
            <a:off x="218705" y="2420888"/>
            <a:ext cx="3880500" cy="32292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7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r>
              <a:rPr lang="ru-RU" sz="5400" dirty="0" err="1" smtClean="0">
                <a:effectLst/>
              </a:rPr>
              <a:t>Переваг</a:t>
            </a:r>
            <a:r>
              <a:rPr lang="ru-RU" sz="5400" dirty="0" err="1" smtClean="0"/>
              <a:t>и</a:t>
            </a:r>
            <a:r>
              <a:rPr lang="ru-RU" sz="5400" dirty="0" smtClean="0"/>
              <a:t>:</a:t>
            </a:r>
            <a:endParaRPr lang="ru-RU" sz="5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4392488" cy="324036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М’ячик здатний витримувати навантаження до 5 кг </a:t>
            </a:r>
            <a:r>
              <a:rPr lang="uk-UA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(на рис навантаження 1,5 кг)</a:t>
            </a:r>
            <a:endParaRPr lang="uk-U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26" name="Picture 6" descr="https://pp.vk.me/c629100/v629100291/35e9d/IL_IvC2AcW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7" b="16807"/>
          <a:stretch/>
        </p:blipFill>
        <p:spPr bwMode="auto">
          <a:xfrm>
            <a:off x="539552" y="2737270"/>
            <a:ext cx="3744416" cy="33143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pp.vk.me/c629100/v629100291/35ebb/lWggwL82As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0" t="3304"/>
          <a:stretch/>
        </p:blipFill>
        <p:spPr bwMode="auto">
          <a:xfrm>
            <a:off x="4427984" y="2725069"/>
            <a:ext cx="3976903" cy="33265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r>
              <a:rPr lang="ru-RU" sz="5400" dirty="0" err="1" smtClean="0">
                <a:effectLst/>
              </a:rPr>
              <a:t>Переваг</a:t>
            </a:r>
            <a:r>
              <a:rPr lang="ru-RU" sz="5400" dirty="0" err="1" smtClean="0"/>
              <a:t>и</a:t>
            </a:r>
            <a:r>
              <a:rPr lang="ru-RU" sz="5400" dirty="0" smtClean="0"/>
              <a:t>:</a:t>
            </a:r>
            <a:endParaRPr lang="ru-RU" sz="5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4392488" cy="324036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М’ячик добре відскакує від столу</a:t>
            </a:r>
            <a:endParaRPr lang="uk-U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172" name="Picture 4" descr="https://pp.vk.me/c629100/v629100291/35ec4/6a38af-Qz2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9" r="23336" b="3562"/>
          <a:stretch/>
        </p:blipFill>
        <p:spPr bwMode="auto">
          <a:xfrm>
            <a:off x="755576" y="2564904"/>
            <a:ext cx="2880320" cy="3631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pp.vk.me/c629100/v629100291/35ece/XhWI9gvcX9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t="11782" r="27914" b="19809"/>
          <a:stretch/>
        </p:blipFill>
        <p:spPr bwMode="auto">
          <a:xfrm>
            <a:off x="4263816" y="2564903"/>
            <a:ext cx="2711519" cy="3631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64096"/>
          </a:xfrm>
        </p:spPr>
        <p:txBody>
          <a:bodyPr>
            <a:noAutofit/>
          </a:bodyPr>
          <a:lstStyle/>
          <a:p>
            <a:r>
              <a:rPr lang="ru-RU" sz="5400" dirty="0" err="1" smtClean="0">
                <a:effectLst/>
              </a:rPr>
              <a:t>Мінуси</a:t>
            </a:r>
            <a:r>
              <a:rPr lang="ru-RU" sz="5400" dirty="0" smtClean="0"/>
              <a:t>:</a:t>
            </a:r>
            <a:endParaRPr lang="ru-RU" sz="5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59" y="1124744"/>
            <a:ext cx="7029425" cy="324036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 розкрученні м’ячика спостерігається нерівномірність обертання, що дає підказку про його неправильні форми і не придатності до гри.</a:t>
            </a: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194" name="Picture 2" descr="https://pp.vk.me/c629100/v629100291/35e76/o8r-icVpn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52454"/>
            <a:ext cx="3068985" cy="40919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p.vk.me/c629100/v629100291/35e5a/IuAClodeRa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1" b="10346"/>
          <a:stretch/>
        </p:blipFill>
        <p:spPr bwMode="auto">
          <a:xfrm>
            <a:off x="827584" y="2599540"/>
            <a:ext cx="3308061" cy="39978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8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769</TotalTime>
  <Words>270</Words>
  <Application>Microsoft Office PowerPoint</Application>
  <PresentationFormat>Экран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Соседство</vt:lpstr>
      <vt:lpstr>Тестування простого предмету</vt:lpstr>
      <vt:lpstr>Презентация PowerPoint</vt:lpstr>
      <vt:lpstr>Історія</vt:lpstr>
      <vt:lpstr>Презентация PowerPoint</vt:lpstr>
      <vt:lpstr>Стандарти</vt:lpstr>
      <vt:lpstr>Переваги:</vt:lpstr>
      <vt:lpstr>Переваги:</vt:lpstr>
      <vt:lpstr>Переваги:</vt:lpstr>
      <vt:lpstr>Мінуси:</vt:lpstr>
      <vt:lpstr>Дослід</vt:lpstr>
      <vt:lpstr>Дослід</vt:lpstr>
      <vt:lpstr>Дослід</vt:lpstr>
      <vt:lpstr>Дослід</vt:lpstr>
      <vt:lpstr>Презентация PowerPoint</vt:lpstr>
      <vt:lpstr>Висновок:</vt:lpstr>
      <vt:lpstr>Дякую за увагу 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Everon Link</dc:creator>
  <cp:lastModifiedBy>Everon Link</cp:lastModifiedBy>
  <cp:revision>18</cp:revision>
  <dcterms:created xsi:type="dcterms:W3CDTF">2016-02-24T18:58:21Z</dcterms:created>
  <dcterms:modified xsi:type="dcterms:W3CDTF">2016-03-02T17:44:35Z</dcterms:modified>
</cp:coreProperties>
</file>