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altLang="uk-UA" dirty="0"/>
              <a:t>Створення локального репозиторію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Підготував студент групи пі-13-1</a:t>
            </a:r>
          </a:p>
          <a:p>
            <a:r>
              <a:rPr lang="uk-UA" dirty="0" smtClean="0"/>
              <a:t>Бабала Василь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0869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Індексування файлів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t="-1" r="4248" b="4032"/>
          <a:stretch/>
        </p:blipFill>
        <p:spPr>
          <a:xfrm>
            <a:off x="1138988" y="2476621"/>
            <a:ext cx="9063791" cy="2672895"/>
          </a:xfrm>
        </p:spPr>
      </p:pic>
    </p:spTree>
    <p:extLst>
      <p:ext uri="{BB962C8B-B14F-4D97-AF65-F5344CB8AC3E}">
        <p14:creationId xmlns:p14="http://schemas.microsoft.com/office/powerpoint/2010/main" val="237119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Підтвердження змін та перехід на гілку 2 версії, індексування та підтвердження змін</a:t>
            </a:r>
            <a:r>
              <a:rPr lang="ru-RU" altLang="uk-UA" dirty="0"/>
              <a:t> 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97" y="2441254"/>
            <a:ext cx="7758598" cy="3617437"/>
          </a:xfrm>
        </p:spPr>
      </p:pic>
    </p:spTree>
    <p:extLst>
      <p:ext uri="{BB962C8B-B14F-4D97-AF65-F5344CB8AC3E}">
        <p14:creationId xmlns:p14="http://schemas.microsoft.com/office/powerpoint/2010/main" val="278214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Додавання нових файлів на 3 гілці</a:t>
            </a:r>
            <a:r>
              <a:rPr lang="ru-RU" altLang="uk-UA" dirty="0"/>
              <a:t> 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544" y="2445378"/>
            <a:ext cx="7708382" cy="3412932"/>
          </a:xfrm>
        </p:spPr>
      </p:pic>
    </p:spTree>
    <p:extLst>
      <p:ext uri="{BB962C8B-B14F-4D97-AF65-F5344CB8AC3E}">
        <p14:creationId xmlns:p14="http://schemas.microsoft.com/office/powerpoint/2010/main" val="310869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Перехід на основну гілку та додавання нових файлів</a:t>
            </a:r>
            <a:r>
              <a:rPr lang="ru-RU" altLang="uk-UA" dirty="0"/>
              <a:t> 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13" y="2664905"/>
            <a:ext cx="7409139" cy="2997957"/>
          </a:xfrm>
        </p:spPr>
      </p:pic>
    </p:spTree>
    <p:extLst>
      <p:ext uri="{BB962C8B-B14F-4D97-AF65-F5344CB8AC3E}">
        <p14:creationId xmlns:p14="http://schemas.microsoft.com/office/powerpoint/2010/main" val="379836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Зміна файлів та додавання нових</a:t>
            </a:r>
            <a:r>
              <a:rPr lang="ru-RU" altLang="uk-UA" dirty="0"/>
              <a:t> 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4"/>
          <a:stretch/>
        </p:blipFill>
        <p:spPr>
          <a:xfrm>
            <a:off x="993894" y="2337021"/>
            <a:ext cx="6923162" cy="3101253"/>
          </a:xfrm>
        </p:spPr>
      </p:pic>
    </p:spTree>
    <p:extLst>
      <p:ext uri="{BB962C8B-B14F-4D97-AF65-F5344CB8AC3E}">
        <p14:creationId xmlns:p14="http://schemas.microsoft.com/office/powerpoint/2010/main" val="233027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Вигляд виконаних попередніми команд</a:t>
            </a:r>
            <a:r>
              <a:rPr lang="ru-RU" altLang="uk-UA" dirty="0"/>
              <a:t> 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61" y="2797727"/>
            <a:ext cx="7331362" cy="2833051"/>
          </a:xfrm>
        </p:spPr>
      </p:pic>
    </p:spTree>
    <p:extLst>
      <p:ext uri="{BB962C8B-B14F-4D97-AF65-F5344CB8AC3E}">
        <p14:creationId xmlns:p14="http://schemas.microsoft.com/office/powerpoint/2010/main" val="421807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Перехід на основну гілку та додавання нових файлів 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61" y="2141538"/>
            <a:ext cx="2295902" cy="3649662"/>
          </a:xfrm>
        </p:spPr>
      </p:pic>
    </p:spTree>
    <p:extLst>
      <p:ext uri="{BB962C8B-B14F-4D97-AF65-F5344CB8AC3E}">
        <p14:creationId xmlns:p14="http://schemas.microsoft.com/office/powerpoint/2010/main" val="153171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Перехід на основну гілку та додавання нових файлів</a:t>
            </a:r>
            <a:r>
              <a:rPr lang="ru-RU" altLang="uk-UA" dirty="0"/>
              <a:t> 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24" y="2906245"/>
            <a:ext cx="8533577" cy="2082850"/>
          </a:xfrm>
        </p:spPr>
      </p:pic>
    </p:spTree>
    <p:extLst>
      <p:ext uri="{BB962C8B-B14F-4D97-AF65-F5344CB8AC3E}">
        <p14:creationId xmlns:p14="http://schemas.microsoft.com/office/powerpoint/2010/main" val="3257952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Додавання нової гілки, нових файлів, видалення їх та підтвердження змін</a:t>
            </a:r>
            <a:r>
              <a:rPr lang="ru-RU" altLang="uk-UA" dirty="0"/>
              <a:t> 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96" y="2538541"/>
            <a:ext cx="9629330" cy="3124322"/>
          </a:xfrm>
        </p:spPr>
      </p:pic>
    </p:spTree>
    <p:extLst>
      <p:ext uri="{BB962C8B-B14F-4D97-AF65-F5344CB8AC3E}">
        <p14:creationId xmlns:p14="http://schemas.microsoft.com/office/powerpoint/2010/main" val="291488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Вигляд гілок при виконанні усіх кроків</a:t>
            </a:r>
            <a:r>
              <a:rPr lang="ru-RU" altLang="uk-UA" dirty="0"/>
              <a:t> 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497" y="2141538"/>
            <a:ext cx="2720030" cy="3649662"/>
          </a:xfrm>
        </p:spPr>
      </p:pic>
    </p:spTree>
    <p:extLst>
      <p:ext uri="{BB962C8B-B14F-4D97-AF65-F5344CB8AC3E}">
        <p14:creationId xmlns:p14="http://schemas.microsoft.com/office/powerpoint/2010/main" val="359882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Ініціалізація локального репозиторію</a:t>
            </a:r>
            <a:r>
              <a:rPr lang="ru-RU" altLang="uk-UA" dirty="0"/>
              <a:t> 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"/>
          <a:stretch/>
        </p:blipFill>
        <p:spPr>
          <a:xfrm>
            <a:off x="802105" y="2655385"/>
            <a:ext cx="10039572" cy="1066384"/>
          </a:xfrm>
        </p:spPr>
      </p:pic>
    </p:spTree>
    <p:extLst>
      <p:ext uri="{BB962C8B-B14F-4D97-AF65-F5344CB8AC3E}">
        <p14:creationId xmlns:p14="http://schemas.microsoft.com/office/powerpoint/2010/main" val="143574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Перевірка стану репозиторію</a:t>
            </a:r>
            <a:r>
              <a:rPr lang="ru-RU" altLang="uk-UA" dirty="0"/>
              <a:t> 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"/>
          <a:stretch/>
        </p:blipFill>
        <p:spPr>
          <a:xfrm>
            <a:off x="1941095" y="2514519"/>
            <a:ext cx="8254880" cy="1239334"/>
          </a:xfrm>
        </p:spPr>
      </p:pic>
    </p:spTree>
    <p:extLst>
      <p:ext uri="{BB962C8B-B14F-4D97-AF65-F5344CB8AC3E}">
        <p14:creationId xmlns:p14="http://schemas.microsoft.com/office/powerpoint/2010/main" val="157850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Додавання нового файлу до </a:t>
            </a:r>
            <a:r>
              <a:rPr lang="uk-UA" altLang="uk-UA" dirty="0" smtClean="0"/>
              <a:t>репозиторію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92" y="2335897"/>
            <a:ext cx="8233153" cy="3038209"/>
          </a:xfrm>
        </p:spPr>
      </p:pic>
    </p:spTree>
    <p:extLst>
      <p:ext uri="{BB962C8B-B14F-4D97-AF65-F5344CB8AC3E}">
        <p14:creationId xmlns:p14="http://schemas.microsoft.com/office/powerpoint/2010/main" val="187372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Створення нової гілки в локальному </a:t>
            </a:r>
            <a:r>
              <a:rPr lang="uk-UA" altLang="uk-UA" dirty="0" err="1" smtClean="0"/>
              <a:t>репозиторії</a:t>
            </a:r>
            <a:r>
              <a:rPr lang="uk-UA" altLang="uk-UA" dirty="0" smtClean="0"/>
              <a:t> </a:t>
            </a:r>
            <a:r>
              <a:rPr lang="uk-UA" altLang="uk-UA" dirty="0"/>
              <a:t>та додавання нового файлу</a:t>
            </a:r>
            <a:r>
              <a:rPr lang="ru-RU" altLang="uk-UA" dirty="0"/>
              <a:t> 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/>
          <a:stretch/>
        </p:blipFill>
        <p:spPr>
          <a:xfrm>
            <a:off x="994611" y="2999785"/>
            <a:ext cx="10332854" cy="1732635"/>
          </a:xfrm>
        </p:spPr>
      </p:pic>
    </p:spTree>
    <p:extLst>
      <p:ext uri="{BB962C8B-B14F-4D97-AF65-F5344CB8AC3E}">
        <p14:creationId xmlns:p14="http://schemas.microsoft.com/office/powerpoint/2010/main" val="116789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Перехід на основну гілку для додавання 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0"/>
          <a:stretch/>
        </p:blipFill>
        <p:spPr>
          <a:xfrm>
            <a:off x="833854" y="2683438"/>
            <a:ext cx="10203657" cy="1471468"/>
          </a:xfrm>
        </p:spPr>
      </p:pic>
    </p:spTree>
    <p:extLst>
      <p:ext uri="{BB962C8B-B14F-4D97-AF65-F5344CB8AC3E}">
        <p14:creationId xmlns:p14="http://schemas.microsoft.com/office/powerpoint/2010/main" val="172727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Вигляд репозиторію на момент виконання попередніх команд</a:t>
            </a:r>
            <a:r>
              <a:rPr lang="ru-RU" altLang="uk-UA" dirty="0"/>
              <a:t> 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96" y="2370902"/>
            <a:ext cx="2465390" cy="3287187"/>
          </a:xfrm>
        </p:spPr>
      </p:pic>
    </p:spTree>
    <p:extLst>
      <p:ext uri="{BB962C8B-B14F-4D97-AF65-F5344CB8AC3E}">
        <p14:creationId xmlns:p14="http://schemas.microsoft.com/office/powerpoint/2010/main" val="287618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Перехід на сусідню гілку </a:t>
            </a:r>
            <a:r>
              <a:rPr lang="uk-UA" altLang="uk-UA" dirty="0" err="1"/>
              <a:t>гілку</a:t>
            </a:r>
            <a:r>
              <a:rPr lang="uk-UA" altLang="uk-UA" dirty="0"/>
              <a:t> для додавання нового файлу</a:t>
            </a:r>
            <a:r>
              <a:rPr lang="ru-RU" altLang="uk-UA" dirty="0"/>
              <a:t> 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50" y="2827326"/>
            <a:ext cx="8842925" cy="1664463"/>
          </a:xfrm>
        </p:spPr>
      </p:pic>
    </p:spTree>
    <p:extLst>
      <p:ext uri="{BB962C8B-B14F-4D97-AF65-F5344CB8AC3E}">
        <p14:creationId xmlns:p14="http://schemas.microsoft.com/office/powerpoint/2010/main" val="29755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Створення нової гілки 2 версії, додавання файлу, та перехід на </a:t>
            </a:r>
            <a:r>
              <a:rPr lang="uk-UA" altLang="uk-UA" dirty="0" smtClean="0"/>
              <a:t>гі</a:t>
            </a:r>
            <a:r>
              <a:rPr lang="uk-UA" altLang="uk-UA" dirty="0"/>
              <a:t>л</a:t>
            </a:r>
            <a:r>
              <a:rPr lang="uk-UA" altLang="uk-UA" dirty="0" smtClean="0"/>
              <a:t>ку </a:t>
            </a:r>
            <a:r>
              <a:rPr lang="uk-UA" altLang="uk-UA" dirty="0"/>
              <a:t>1 версії</a:t>
            </a:r>
            <a:r>
              <a:rPr lang="ru-RU" altLang="uk-UA" dirty="0"/>
              <a:t> 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"/>
          <a:stretch/>
        </p:blipFill>
        <p:spPr>
          <a:xfrm>
            <a:off x="962526" y="2643320"/>
            <a:ext cx="9118128" cy="1816385"/>
          </a:xfrm>
        </p:spPr>
      </p:pic>
    </p:spTree>
    <p:extLst>
      <p:ext uri="{BB962C8B-B14F-4D97-AF65-F5344CB8AC3E}">
        <p14:creationId xmlns:p14="http://schemas.microsoft.com/office/powerpoint/2010/main" val="1605160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14</TotalTime>
  <Words>139</Words>
  <Application>Microsoft Office PowerPoint</Application>
  <PresentationFormat>Широкоэкранный</PresentationFormat>
  <Paragraphs>21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Небеса</vt:lpstr>
      <vt:lpstr>Створення локального репозиторію</vt:lpstr>
      <vt:lpstr>Ініціалізація локального репозиторію </vt:lpstr>
      <vt:lpstr>Перевірка стану репозиторію </vt:lpstr>
      <vt:lpstr>Додавання нового файлу до репозиторію</vt:lpstr>
      <vt:lpstr>Створення нової гілки в локальному репозиторії та додавання нового файлу </vt:lpstr>
      <vt:lpstr>Перехід на основну гілку для додавання </vt:lpstr>
      <vt:lpstr>Вигляд репозиторію на момент виконання попередніх команд </vt:lpstr>
      <vt:lpstr>Перехід на сусідню гілку гілку для додавання нового файлу </vt:lpstr>
      <vt:lpstr>Створення нової гілки 2 версії, додавання файлу, та перехід на гілку 1 версії </vt:lpstr>
      <vt:lpstr>Індексування файлів</vt:lpstr>
      <vt:lpstr>Підтвердження змін та перехід на гілку 2 версії, індексування та підтвердження змін </vt:lpstr>
      <vt:lpstr>Додавання нових файлів на 3 гілці </vt:lpstr>
      <vt:lpstr>Перехід на основну гілку та додавання нових файлів </vt:lpstr>
      <vt:lpstr>Зміна файлів та додавання нових </vt:lpstr>
      <vt:lpstr>Вигляд виконаних попередніми команд </vt:lpstr>
      <vt:lpstr>Перехід на основну гілку та додавання нових файлів </vt:lpstr>
      <vt:lpstr>Перехід на основну гілку та додавання нових файлів </vt:lpstr>
      <vt:lpstr>Додавання нової гілки, нових файлів, видалення їх та підтвердження змін </vt:lpstr>
      <vt:lpstr>Вигляд гілок при виконанні усіх кроків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Створення локального репозиторію</dc:title>
  <dc:creator>Василь</dc:creator>
  <cp:lastModifiedBy>Василь</cp:lastModifiedBy>
  <cp:revision>3</cp:revision>
  <dcterms:created xsi:type="dcterms:W3CDTF">2016-04-10T09:51:31Z</dcterms:created>
  <dcterms:modified xsi:type="dcterms:W3CDTF">2016-04-10T10:06:06Z</dcterms:modified>
</cp:coreProperties>
</file>