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6" r:id="rId3"/>
    <p:sldId id="261" r:id="rId4"/>
    <p:sldId id="260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FF00"/>
    <a:srgbClr val="5D3603"/>
    <a:srgbClr val="993300"/>
    <a:srgbClr val="CC3300"/>
    <a:srgbClr val="969696"/>
    <a:srgbClr val="666633"/>
    <a:srgbClr val="CC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581" autoAdjust="0"/>
    <p:restoredTop sz="90929"/>
  </p:normalViewPr>
  <p:slideViewPr>
    <p:cSldViewPr>
      <p:cViewPr varScale="1">
        <p:scale>
          <a:sx n="83" d="100"/>
          <a:sy n="83" d="100"/>
        </p:scale>
        <p:origin x="-14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1E0C6-5EA3-4A21-8052-D222895FD8E5}" type="datetimeFigureOut">
              <a:rPr lang="uk-UA" smtClean="0"/>
              <a:pPr/>
              <a:t>30.03.2016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61F1C-AB3B-48EA-8FE8-4527C92D139F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61F1C-AB3B-48EA-8FE8-4527C92D139F}" type="slidenum">
              <a:rPr lang="uk-UA" smtClean="0"/>
              <a:pPr/>
              <a:t>3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0"/>
            <a:ext cx="8229600" cy="685800"/>
          </a:xfrm>
        </p:spPr>
        <p:txBody>
          <a:bodyPr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971800"/>
            <a:ext cx="8077200" cy="1676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ADFD6CB-72EF-4B9A-8644-627FA98CFB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A3494-073B-4F5E-A577-A7664AE2FB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38950" y="76200"/>
            <a:ext cx="2228850" cy="6248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534150" cy="6248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35FE0-4CEF-4CDC-A2AB-47886E83DB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D5757-22A3-430E-9C5B-8CFA8507C3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A1367-F979-4B50-8291-B653808391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524000" y="838200"/>
            <a:ext cx="3657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34000" y="838200"/>
            <a:ext cx="3657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175F6-5C00-408E-B12D-C5401B4CCD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7A1D3-9ABE-460C-A228-6D42BADB8E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36661-1E0B-4A40-888E-ADDA9460C9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4F867-0FAA-4D29-9235-AEB43DEA5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EF9A0-13C6-42D6-AE03-70F0330005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1DC73-2CB8-421A-B360-E614859562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91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838200"/>
            <a:ext cx="7467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j-lt"/>
              </a:defRPr>
            </a:lvl1pPr>
          </a:lstStyle>
          <a:p>
            <a:fld id="{F0C11304-9624-47E9-9414-18438B9DB7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pperplate Gothic Bold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pperplate Gothic Bold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pperplate Gothic Bold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pperplate Gothic Bold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pperplate Gothic Bold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pperplate Gothic Bold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pperplate Gothic Bold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pperplate Gothic Bold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5D360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5D3603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5D3603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D3603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D3603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D360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D360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D360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D3603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Z:\newtek\_backgrounds_1.02\Tim\powerpoint templates\21-40\autumn_myst\elements\lea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419600"/>
            <a:ext cx="2286000" cy="2220913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57224" y="3714752"/>
            <a:ext cx="8077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spcBef>
                <a:spcPts val="0"/>
              </a:spcBef>
            </a:pPr>
            <a:r>
              <a:rPr lang="uk-UA" sz="3200" dirty="0" smtClean="0">
                <a:solidFill>
                  <a:srgbClr val="7030A0"/>
                </a:solidFill>
              </a:rPr>
              <a:t>ст.гр.ПІ-13-1(2)</a:t>
            </a:r>
            <a:br>
              <a:rPr lang="uk-UA" sz="3200" dirty="0" smtClean="0">
                <a:solidFill>
                  <a:srgbClr val="7030A0"/>
                </a:solidFill>
              </a:rPr>
            </a:br>
            <a:r>
              <a:rPr lang="uk-UA" sz="3200" dirty="0" err="1" smtClean="0">
                <a:solidFill>
                  <a:srgbClr val="7030A0"/>
                </a:solidFill>
              </a:rPr>
              <a:t>Кінаш</a:t>
            </a:r>
            <a:r>
              <a:rPr lang="uk-UA" sz="3200" dirty="0" smtClean="0">
                <a:solidFill>
                  <a:srgbClr val="7030A0"/>
                </a:solidFill>
              </a:rPr>
              <a:t> Юлій</a:t>
            </a:r>
            <a:endParaRPr lang="ru-RU" sz="3200" b="0" i="0" dirty="0">
              <a:solidFill>
                <a:srgbClr val="7030A0"/>
              </a:solidFill>
            </a:endParaRP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0" y="2143116"/>
            <a:ext cx="8915400" cy="609600"/>
          </a:xfrm>
        </p:spPr>
        <p:txBody>
          <a:bodyPr/>
          <a:lstStyle/>
          <a:p>
            <a:pPr algn="ctr"/>
            <a:r>
              <a:rPr lang="uk-UA" dirty="0" smtClean="0">
                <a:solidFill>
                  <a:srgbClr val="7030A0"/>
                </a:solidFill>
              </a:rPr>
              <a:t>Створити </a:t>
            </a:r>
            <a:r>
              <a:rPr lang="en-US" dirty="0" smtClean="0">
                <a:solidFill>
                  <a:srgbClr val="7030A0"/>
                </a:solidFill>
              </a:rPr>
              <a:t>Mockup </a:t>
            </a:r>
            <a:r>
              <a:rPr lang="uk-UA" dirty="0" smtClean="0">
                <a:solidFill>
                  <a:srgbClr val="7030A0"/>
                </a:solidFill>
              </a:rPr>
              <a:t/>
            </a:r>
            <a:br>
              <a:rPr lang="uk-UA" dirty="0" smtClean="0">
                <a:solidFill>
                  <a:srgbClr val="7030A0"/>
                </a:solidFill>
              </a:rPr>
            </a:br>
            <a:r>
              <a:rPr lang="uk-UA" dirty="0" smtClean="0">
                <a:solidFill>
                  <a:srgbClr val="7030A0"/>
                </a:solidFill>
              </a:rPr>
              <a:t>згідно з</a:t>
            </a:r>
            <a:r>
              <a:rPr lang="en-US" dirty="0" smtClean="0">
                <a:solidFill>
                  <a:srgbClr val="7030A0"/>
                </a:solidFill>
              </a:rPr>
              <a:t> User Story</a:t>
            </a:r>
            <a:endParaRPr lang="uk-UA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214950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Ось так виглядатиме вікно розкладу.</a:t>
            </a:r>
            <a:br>
              <a:rPr lang="uk-UA" dirty="0" smtClean="0"/>
            </a:br>
            <a:r>
              <a:rPr lang="uk-UA" dirty="0" smtClean="0"/>
              <a:t>Також я добавив кнопку                          щоб можна було повернутись і вибрати іншу дату. </a:t>
            </a:r>
            <a:endParaRPr lang="uk-UA" dirty="0"/>
          </a:p>
        </p:txBody>
      </p:sp>
      <p:pic>
        <p:nvPicPr>
          <p:cNvPr id="8194" name="Picture 2" descr="C:\Users\LOID\Desktop\назад тел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5715016"/>
            <a:ext cx="1781175" cy="276225"/>
          </a:xfrm>
          <a:prstGeom prst="rect">
            <a:avLst/>
          </a:prstGeom>
          <a:noFill/>
        </p:spPr>
      </p:pic>
      <p:pic>
        <p:nvPicPr>
          <p:cNvPr id="8195" name="Picture 3" descr="C:\Users\LOID\Desktop\готовий тел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214290"/>
            <a:ext cx="2438400" cy="47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Після раніше створених версій програми, реалізувати </a:t>
            </a:r>
            <a:r>
              <a:rPr lang="uk-UA" dirty="0" err="1" smtClean="0"/>
              <a:t>мокап</a:t>
            </a:r>
            <a:r>
              <a:rPr lang="uk-UA" dirty="0" smtClean="0"/>
              <a:t> на планшет не складе важкості.</a:t>
            </a:r>
            <a:br>
              <a:rPr lang="uk-UA" dirty="0" smtClean="0"/>
            </a:br>
            <a:r>
              <a:rPr lang="uk-UA" dirty="0" smtClean="0"/>
              <a:t>1)Я змінив задній фон програми на зелені </a:t>
            </a:r>
            <a:r>
              <a:rPr lang="uk-UA" dirty="0" err="1" smtClean="0"/>
              <a:t>тона</a:t>
            </a:r>
            <a:r>
              <a:rPr lang="uk-UA" dirty="0" smtClean="0"/>
              <a:t>.</a:t>
            </a:r>
          </a:p>
          <a:p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pic>
        <p:nvPicPr>
          <p:cNvPr id="9223" name="Picture 7" descr="C:\Users\LOID\Desktop\Планік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3045379" cy="392111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500430" y="1500174"/>
            <a:ext cx="542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2)Додав вигляд </a:t>
            </a:r>
            <a:r>
              <a:rPr lang="uk-UA" dirty="0" err="1" smtClean="0"/>
              <a:t>залогіненого</a:t>
            </a:r>
            <a:r>
              <a:rPr lang="uk-UA" dirty="0" smtClean="0"/>
              <a:t>    </a:t>
            </a:r>
          </a:p>
          <a:p>
            <a:r>
              <a:rPr lang="uk-UA" dirty="0" smtClean="0"/>
              <a:t>   користувача.</a:t>
            </a:r>
            <a:endParaRPr lang="uk-UA" dirty="0"/>
          </a:p>
        </p:txBody>
      </p:sp>
      <p:pic>
        <p:nvPicPr>
          <p:cNvPr id="9224" name="Picture 8" descr="C:\Users\LOID\Desktop\логування планік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285992"/>
            <a:ext cx="3429024" cy="4417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0"/>
            <a:ext cx="892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Додавши іконку календаря, яка відкриватиме календар при дотику я також додав підказку користувачу щоб було абсолютно все просто і зрозуміло.</a:t>
            </a:r>
            <a:endParaRPr lang="uk-UA" dirty="0"/>
          </a:p>
        </p:txBody>
      </p:sp>
      <p:pic>
        <p:nvPicPr>
          <p:cNvPr id="10242" name="Picture 2" descr="C:\Users\LOID\Desktop\_318-5818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85860"/>
            <a:ext cx="1200147" cy="1200147"/>
          </a:xfrm>
          <a:prstGeom prst="rect">
            <a:avLst/>
          </a:prstGeom>
          <a:noFill/>
        </p:spPr>
      </p:pic>
      <p:pic>
        <p:nvPicPr>
          <p:cNvPr id="10243" name="Picture 3" descr="C:\Users\LOID\Desktop\Підсказк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857232"/>
            <a:ext cx="4475339" cy="57449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5086191"/>
            <a:ext cx="8786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Згодом після </a:t>
            </a:r>
            <a:r>
              <a:rPr lang="uk-UA" dirty="0" err="1" smtClean="0"/>
              <a:t>нажаття</a:t>
            </a:r>
            <a:r>
              <a:rPr lang="uk-UA" dirty="0" smtClean="0"/>
              <a:t> на іконку календаря, користувач </a:t>
            </a:r>
            <a:r>
              <a:rPr lang="uk-UA" dirty="0" err="1" smtClean="0"/>
              <a:t>побаче</a:t>
            </a:r>
            <a:r>
              <a:rPr lang="uk-UA" dirty="0" smtClean="0"/>
              <a:t> </a:t>
            </a:r>
          </a:p>
          <a:p>
            <a:r>
              <a:rPr lang="uk-UA" dirty="0" smtClean="0"/>
              <a:t>в</a:t>
            </a:r>
            <a:r>
              <a:rPr lang="uk-UA" dirty="0" smtClean="0"/>
              <a:t>елике вікно з календарем і кнопкою                   як і в попередній версії на ПК. Також задній фон календаря я змінив(він приємніший за стандартний - сірий).</a:t>
            </a:r>
            <a:endParaRPr lang="uk-UA" dirty="0"/>
          </a:p>
        </p:txBody>
      </p:sp>
      <p:pic>
        <p:nvPicPr>
          <p:cNvPr id="11266" name="Picture 2" descr="C:\Users\LOID\Desktop\12314231452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9" y="5514819"/>
            <a:ext cx="1071570" cy="451653"/>
          </a:xfrm>
          <a:prstGeom prst="rect">
            <a:avLst/>
          </a:prstGeom>
          <a:noFill/>
        </p:spPr>
      </p:pic>
      <p:pic>
        <p:nvPicPr>
          <p:cNvPr id="11267" name="Picture 3" descr="C:\Users\LOID\Desktop\кледар + пошук планік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14290"/>
            <a:ext cx="3786214" cy="48222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Скрін</a:t>
            </a:r>
            <a:r>
              <a:rPr lang="uk-UA" dirty="0" smtClean="0"/>
              <a:t> </a:t>
            </a:r>
            <a:r>
              <a:rPr lang="uk-UA" dirty="0" err="1" smtClean="0"/>
              <a:t>мокапу</a:t>
            </a:r>
            <a:r>
              <a:rPr lang="uk-UA" dirty="0" smtClean="0"/>
              <a:t> з розкладом на планшет виглядатиме так:</a:t>
            </a:r>
            <a:br>
              <a:rPr lang="uk-UA" dirty="0" smtClean="0"/>
            </a:br>
            <a:endParaRPr lang="uk-UA" dirty="0"/>
          </a:p>
        </p:txBody>
      </p:sp>
      <p:pic>
        <p:nvPicPr>
          <p:cNvPr id="12290" name="Picture 2" descr="C:\Users\LOID\Desktop\готовий планік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4223581" cy="54292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714876" y="1214422"/>
            <a:ext cx="41434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 </a:t>
            </a:r>
            <a:r>
              <a:rPr lang="uk-UA" dirty="0" err="1" smtClean="0"/>
              <a:t>добевленою</a:t>
            </a:r>
            <a:r>
              <a:rPr lang="uk-UA" dirty="0" smtClean="0"/>
              <a:t> кнопкою повернення внизу і додатковим індикатором поточної дати, біля іконки календаря.</a:t>
            </a:r>
          </a:p>
          <a:p>
            <a:endParaRPr lang="uk-UA" dirty="0" smtClean="0"/>
          </a:p>
          <a:p>
            <a:r>
              <a:rPr lang="uk-UA" dirty="0" smtClean="0"/>
              <a:t>Нічого зайвого, все дуже просто і зручно.</a:t>
            </a:r>
          </a:p>
          <a:p>
            <a:endParaRPr lang="uk-UA" dirty="0" smtClean="0"/>
          </a:p>
          <a:p>
            <a:r>
              <a:rPr lang="uk-UA" dirty="0" smtClean="0"/>
              <a:t>Отже, я виконав всі вимоги мого </a:t>
            </a:r>
            <a:r>
              <a:rPr lang="en-US" dirty="0" smtClean="0"/>
              <a:t>User </a:t>
            </a:r>
            <a:r>
              <a:rPr lang="en-US" dirty="0" err="1" smtClean="0"/>
              <a:t>stori</a:t>
            </a:r>
            <a:r>
              <a:rPr lang="en-US" dirty="0" smtClean="0"/>
              <a:t> </a:t>
            </a:r>
            <a:r>
              <a:rPr lang="uk-UA" dirty="0" smtClean="0"/>
              <a:t>і завершую мою презентацію.</a:t>
            </a:r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736"/>
            <a:ext cx="8915400" cy="609600"/>
          </a:xfrm>
        </p:spPr>
        <p:txBody>
          <a:bodyPr/>
          <a:lstStyle/>
          <a:p>
            <a:pPr algn="ctr"/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Висновок</a:t>
            </a:r>
            <a:endParaRPr lang="uk-UA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2357430"/>
            <a:ext cx="8062938" cy="3967170"/>
          </a:xfrm>
        </p:spPr>
        <p:txBody>
          <a:bodyPr/>
          <a:lstStyle/>
          <a:p>
            <a:pPr>
              <a:buNone/>
            </a:pPr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На даній лабораторній </a:t>
            </a:r>
          </a:p>
          <a:p>
            <a:pPr>
              <a:buNone/>
            </a:pPr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роботі я створив </a:t>
            </a:r>
            <a:r>
              <a:rPr lang="uk-UA" dirty="0" err="1" smtClean="0">
                <a:solidFill>
                  <a:schemeClr val="accent6">
                    <a:lumMod val="75000"/>
                  </a:schemeClr>
                </a:solidFill>
              </a:rPr>
              <a:t>мокап</a:t>
            </a:r>
            <a:endParaRPr lang="uk-UA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для трьох платформ </a:t>
            </a:r>
          </a:p>
          <a:p>
            <a:pPr>
              <a:buNone/>
            </a:pPr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ПК </a:t>
            </a:r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версії, </a:t>
            </a:r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телефонної</a:t>
            </a:r>
            <a:endParaRPr lang="uk-UA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і </a:t>
            </a:r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на планшет</a:t>
            </a:r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266" name="Picture 2" descr="C:\Users\LOID\Desktop\скачанные файлы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2928934"/>
            <a:ext cx="2143108" cy="214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42" name="Picture 2" descr="C:\Users\LOID\Desktop\Bco7Sn8sEm9YSAklh72n15t2Opm43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071546"/>
            <a:ext cx="6531440" cy="4572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Z:\newtek\_backgrounds_1.02\Tim\powerpoint templates\21-40\autumn_myst\elements\lea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154612"/>
            <a:ext cx="1752600" cy="1703388"/>
          </a:xfrm>
          <a:prstGeom prst="rect">
            <a:avLst/>
          </a:prstGeom>
          <a:noFill/>
        </p:spPr>
      </p:pic>
      <p:sp>
        <p:nvSpPr>
          <p:cNvPr id="11" name="Заголовок 10"/>
          <p:cNvSpPr>
            <a:spLocks noGrp="1"/>
          </p:cNvSpPr>
          <p:nvPr>
            <p:ph type="ctrTitle"/>
          </p:nvPr>
        </p:nvSpPr>
        <p:spPr>
          <a:xfrm>
            <a:off x="428596" y="357166"/>
            <a:ext cx="8229600" cy="685800"/>
          </a:xfrm>
        </p:spPr>
        <p:txBody>
          <a:bodyPr/>
          <a:lstStyle/>
          <a:p>
            <a:r>
              <a:rPr lang="uk-UA" sz="5400" dirty="0" smtClean="0"/>
              <a:t>Мета роботи і завдання</a:t>
            </a:r>
            <a:endParaRPr lang="uk-UA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1285860"/>
            <a:ext cx="7858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/>
              <a:t>Завдання</a:t>
            </a:r>
          </a:p>
          <a:p>
            <a:r>
              <a:rPr lang="uk-UA" u="sng" dirty="0" smtClean="0"/>
              <a:t>Як студент я хочу мати змогу відкрити календар і вибрати вибрати будь який день в році, значить я бачитиму розклад на цей день.</a:t>
            </a:r>
            <a:endParaRPr lang="uk-UA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3071810"/>
            <a:ext cx="7500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До </a:t>
            </a:r>
            <a:r>
              <a:rPr lang="uk-U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цієї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 Story </a:t>
            </a:r>
            <a:r>
              <a:rPr lang="uk-U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потрібно створити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Mockup </a:t>
            </a:r>
            <a:r>
              <a:rPr lang="uk-U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для графічного зображення функціоналу на телефоні , планшеті і ПК </a:t>
            </a:r>
          </a:p>
          <a:p>
            <a:r>
              <a:rPr lang="uk-UA" dirty="0" smtClean="0"/>
              <a:t>Оскільки ця функція є доволі важливою, її потрібно зробити максимально легкою і простою для користувача. Користувач зможе з легкістю вибрати потрібну йому дату за допомогою вмонтованого календаря, і перейти на той день в розкладі, який він вибрав.</a:t>
            </a: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57232"/>
            <a:ext cx="8229600" cy="685800"/>
          </a:xfrm>
        </p:spPr>
        <p:txBody>
          <a:bodyPr/>
          <a:lstStyle/>
          <a:p>
            <a:r>
              <a:rPr lang="uk-UA" sz="4800" dirty="0" smtClean="0"/>
              <a:t>Виконання</a:t>
            </a:r>
            <a:endParaRPr lang="en-US" sz="48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0034" y="2000240"/>
            <a:ext cx="8182004" cy="857256"/>
          </a:xfrm>
        </p:spPr>
        <p:txBody>
          <a:bodyPr/>
          <a:lstStyle/>
          <a:p>
            <a:pPr algn="l"/>
            <a:r>
              <a:rPr lang="uk-U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Порядок створення моїм </a:t>
            </a:r>
            <a:r>
              <a:rPr lang="uk-UA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</a:t>
            </a:r>
            <a:r>
              <a:rPr lang="uk-UA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окапів</a:t>
            </a:r>
            <a:r>
              <a:rPr lang="uk-U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буде розпочатий з розробки прототипу ПК версії додатку.</a:t>
            </a:r>
          </a:p>
          <a:p>
            <a:pPr algn="l"/>
            <a:endParaRPr lang="uk-UA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uk-UA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Короткий опис подальшої роботи</a:t>
            </a:r>
          </a:p>
          <a:p>
            <a:pPr algn="l"/>
            <a:r>
              <a:rPr lang="uk-U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Буде створено прототип інтерфейсу в якому буде зображено вигляд </a:t>
            </a:r>
            <a:r>
              <a:rPr lang="uk-UA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залогіненого</a:t>
            </a:r>
            <a:r>
              <a:rPr lang="uk-U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користувача. Щоб користувач зміг розпочати пошук потрібної йому дати  в розкладі йому слід буде нажати на велику кнопку                               після чого він </a:t>
            </a:r>
            <a:r>
              <a:rPr lang="uk-UA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побаче</a:t>
            </a:r>
            <a:r>
              <a:rPr lang="uk-U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календар з лівого боку. Після вибору дати користувач </a:t>
            </a:r>
            <a:r>
              <a:rPr lang="uk-UA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нажме</a:t>
            </a:r>
            <a:r>
              <a:rPr lang="uk-U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пошук і поруч йому відкриється зазначений в календарі розклад. </a:t>
            </a:r>
            <a:br>
              <a:rPr lang="uk-U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uk-U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Перейдемо до розробки </a:t>
            </a:r>
            <a:r>
              <a:rPr lang="uk-UA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мокапу</a:t>
            </a:r>
            <a:r>
              <a:rPr lang="uk-U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uk-U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uk-UA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uk-UA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2910" y="1643050"/>
            <a:ext cx="818200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 dirty="0" smtClean="0">
              <a:ln>
                <a:noFill/>
              </a:ln>
              <a:solidFill>
                <a:srgbClr val="5D360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LOID\Desktop\вдкрити календар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4357694"/>
            <a:ext cx="1819275" cy="342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/>
            </a:r>
            <a:br>
              <a:rPr lang="uk-UA" dirty="0" smtClean="0"/>
            </a:b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42852"/>
            <a:ext cx="9001156" cy="1500198"/>
          </a:xfrm>
        </p:spPr>
        <p:txBody>
          <a:bodyPr/>
          <a:lstStyle/>
          <a:p>
            <a:pPr>
              <a:buNone/>
            </a:pPr>
            <a:r>
              <a:rPr lang="uk-UA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1)Для початку потрібно створити основу для мого </a:t>
            </a:r>
            <a:r>
              <a:rPr lang="uk-UA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мокапу</a:t>
            </a:r>
            <a:r>
              <a:rPr lang="uk-UA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це </a:t>
            </a:r>
          </a:p>
          <a:p>
            <a:pPr>
              <a:buNone/>
            </a:pPr>
            <a:r>
              <a:rPr lang="uk-UA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буде пуста сторінка браузера, яку я зафарбував </a:t>
            </a:r>
            <a:r>
              <a:rPr lang="uk-UA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uk-UA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приємний</a:t>
            </a:r>
          </a:p>
          <a:p>
            <a:pPr>
              <a:buNone/>
            </a:pPr>
            <a:r>
              <a:rPr lang="uk-UA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для користувача колір.</a:t>
            </a:r>
          </a:p>
        </p:txBody>
      </p:sp>
      <p:pic>
        <p:nvPicPr>
          <p:cNvPr id="7172" name="Picture 4" descr="Z:\newtek\_backgrounds_1.02\Tim\powerpoint templates\21-40\autumn_myst\elements\lea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4637087"/>
            <a:ext cx="2286000" cy="2220913"/>
          </a:xfrm>
          <a:prstGeom prst="rect">
            <a:avLst/>
          </a:prstGeom>
          <a:noFill/>
        </p:spPr>
      </p:pic>
      <p:pic>
        <p:nvPicPr>
          <p:cNvPr id="2050" name="Picture 2" descr="C:\Users\LOID\Desktop\Браузер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1071546"/>
            <a:ext cx="5072098" cy="327152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85720" y="2000240"/>
            <a:ext cx="32147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</a:t>
            </a:r>
            <a:r>
              <a:rPr lang="uk-UA" dirty="0" smtClean="0"/>
              <a:t>Наступною моєї дією було створення вигляду </a:t>
            </a:r>
            <a:r>
              <a:rPr lang="uk-UA" dirty="0" err="1" smtClean="0"/>
              <a:t>залогіненого</a:t>
            </a:r>
            <a:r>
              <a:rPr lang="uk-UA" dirty="0" smtClean="0"/>
              <a:t> користувача</a:t>
            </a:r>
            <a:r>
              <a:rPr lang="en-US" dirty="0" smtClean="0"/>
              <a:t> </a:t>
            </a:r>
            <a:r>
              <a:rPr lang="uk-UA" dirty="0" smtClean="0"/>
              <a:t>з місцем для фото чи картинки і трьома кнопками. </a:t>
            </a:r>
          </a:p>
          <a:p>
            <a:r>
              <a:rPr lang="uk-UA" dirty="0" smtClean="0"/>
              <a:t>1-група</a:t>
            </a:r>
          </a:p>
          <a:p>
            <a:r>
              <a:rPr lang="uk-UA" dirty="0" smtClean="0"/>
              <a:t>2-розлогінитись</a:t>
            </a:r>
          </a:p>
          <a:p>
            <a:r>
              <a:rPr lang="uk-UA" dirty="0" smtClean="0"/>
              <a:t>3-Імя</a:t>
            </a:r>
            <a:r>
              <a:rPr lang="en-US" dirty="0" smtClean="0"/>
              <a:t> </a:t>
            </a:r>
            <a:endParaRPr lang="uk-UA" dirty="0"/>
          </a:p>
        </p:txBody>
      </p:sp>
      <p:pic>
        <p:nvPicPr>
          <p:cNvPr id="2051" name="Picture 3" descr="C:\Users\LOID\Desktop\кнопки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74955" y="5072658"/>
            <a:ext cx="1805279" cy="1596977"/>
          </a:xfrm>
          <a:prstGeom prst="rect">
            <a:avLst/>
          </a:prstGeom>
          <a:noFill/>
        </p:spPr>
      </p:pic>
      <p:pic>
        <p:nvPicPr>
          <p:cNvPr id="2052" name="Picture 4" descr="C:\Users\LOID\Desktop\фото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0430" y="5072074"/>
            <a:ext cx="1571636" cy="15920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OID\Desktop\мокап з авторизацєю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1414"/>
            <a:ext cx="7858180" cy="507190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282" y="5286388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Щ</a:t>
            </a:r>
            <a:r>
              <a:rPr lang="uk-UA" dirty="0" smtClean="0"/>
              <a:t>об користувач міг розпочати роботу з програмою йому буде досить просто замітити велику кнопку, за допомогою якої він зможе відкрити календар.</a:t>
            </a:r>
            <a:endParaRPr lang="uk-UA" dirty="0"/>
          </a:p>
        </p:txBody>
      </p:sp>
      <p:pic>
        <p:nvPicPr>
          <p:cNvPr id="3075" name="Picture 3" descr="C:\Users\LOID\Desktop\вдкрити календар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6143644"/>
            <a:ext cx="2786082" cy="5251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6550223"/>
            <a:ext cx="400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/>
              <a:t>Зображення на наступному слайді</a:t>
            </a:r>
            <a:endParaRPr lang="uk-UA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Users\LOID\Desktop\thumb-up_8801567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76" y="6039468"/>
            <a:ext cx="857224" cy="81853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4282" y="35716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Крім того, я вже додав календар, який спливе після  </a:t>
            </a:r>
            <a:r>
              <a:rPr lang="uk-UA" dirty="0" err="1" smtClean="0"/>
              <a:t>нажаття</a:t>
            </a:r>
            <a:r>
              <a:rPr lang="uk-UA" dirty="0" smtClean="0"/>
              <a:t> на кнопку</a:t>
            </a:r>
            <a:endParaRPr lang="uk-UA" dirty="0"/>
          </a:p>
        </p:txBody>
      </p:sp>
      <p:pic>
        <p:nvPicPr>
          <p:cNvPr id="4098" name="Picture 2" descr="C:\Users\LOID\Desktop\вдкрити календар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785794"/>
            <a:ext cx="1819275" cy="342900"/>
          </a:xfrm>
          <a:prstGeom prst="rect">
            <a:avLst/>
          </a:prstGeom>
          <a:noFill/>
        </p:spPr>
      </p:pic>
      <p:pic>
        <p:nvPicPr>
          <p:cNvPr id="4099" name="Picture 3" descr="C:\Users\LOID\Desktop\календар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1357298"/>
            <a:ext cx="7840618" cy="5072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20" y="285728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Після того як </a:t>
            </a:r>
            <a:r>
              <a:rPr lang="uk-UA" dirty="0" err="1" smtClean="0"/>
              <a:t>коритсувач</a:t>
            </a:r>
            <a:r>
              <a:rPr lang="uk-UA" dirty="0" smtClean="0"/>
              <a:t> успішно вибрав дату яку йому потрібна йому потрібно буде нажати на кнопку</a:t>
            </a:r>
          </a:p>
          <a:p>
            <a:r>
              <a:rPr lang="uk-UA" dirty="0" smtClean="0"/>
              <a:t>Після чого йому відкриється відповідний даті розклад. </a:t>
            </a:r>
            <a:endParaRPr lang="uk-UA" dirty="0"/>
          </a:p>
        </p:txBody>
      </p:sp>
      <p:pic>
        <p:nvPicPr>
          <p:cNvPr id="5122" name="Picture 2" descr="C:\Users\LOID\Desktop\пошук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34" y="798928"/>
            <a:ext cx="2357422" cy="344056"/>
          </a:xfrm>
          <a:prstGeom prst="rect">
            <a:avLst/>
          </a:prstGeom>
          <a:noFill/>
        </p:spPr>
      </p:pic>
      <p:pic>
        <p:nvPicPr>
          <p:cNvPr id="5123" name="Picture 3" descr="C:\Users\LOID\Desktop\hjprkf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428736"/>
            <a:ext cx="3460445" cy="928694"/>
          </a:xfrm>
          <a:prstGeom prst="rect">
            <a:avLst/>
          </a:prstGeom>
          <a:noFill/>
        </p:spPr>
      </p:pic>
      <p:pic>
        <p:nvPicPr>
          <p:cNvPr id="5124" name="Picture 4" descr="C:\Users\LOID\Desktop\Готовий мокап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70" y="2428868"/>
            <a:ext cx="6786578" cy="43738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85728"/>
            <a:ext cx="85011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На даному етапі створення ПК версії </a:t>
            </a:r>
            <a:r>
              <a:rPr lang="uk-UA" dirty="0" err="1" smtClean="0"/>
              <a:t>мокапу</a:t>
            </a:r>
            <a:r>
              <a:rPr lang="uk-UA" dirty="0" smtClean="0"/>
              <a:t> завершено, тому я перейду на створення мобільної версії.</a:t>
            </a:r>
            <a:br>
              <a:rPr lang="uk-UA" dirty="0" smtClean="0"/>
            </a:br>
            <a:r>
              <a:rPr lang="uk-UA" b="1" dirty="0" smtClean="0"/>
              <a:t>1)</a:t>
            </a:r>
            <a:r>
              <a:rPr lang="uk-UA" dirty="0" smtClean="0"/>
              <a:t>Вибраний мною телефон за замовчуванням має дуже похмурі </a:t>
            </a:r>
            <a:r>
              <a:rPr lang="uk-UA" dirty="0" err="1" smtClean="0"/>
              <a:t>кольора</a:t>
            </a:r>
            <a:r>
              <a:rPr lang="uk-UA" dirty="0" smtClean="0"/>
              <a:t> </a:t>
            </a:r>
            <a:r>
              <a:rPr lang="uk-UA" dirty="0" err="1" smtClean="0"/>
              <a:t>еркану</a:t>
            </a:r>
            <a:r>
              <a:rPr lang="uk-UA" dirty="0" smtClean="0"/>
              <a:t>, тому я міняю колір заднього фону на приємніший.       </a:t>
            </a:r>
          </a:p>
          <a:p>
            <a:r>
              <a:rPr lang="uk-UA" dirty="0" smtClean="0"/>
              <a:t> </a:t>
            </a:r>
            <a:r>
              <a:rPr lang="uk-UA" dirty="0" smtClean="0"/>
              <a:t>                             </a:t>
            </a:r>
            <a:r>
              <a:rPr lang="uk-UA" b="1" dirty="0" smtClean="0"/>
              <a:t>2) </a:t>
            </a:r>
            <a:r>
              <a:rPr lang="uk-UA" dirty="0" smtClean="0"/>
              <a:t>Як і в ПК версії, зроблено вигляд                  </a:t>
            </a:r>
          </a:p>
          <a:p>
            <a:r>
              <a:rPr lang="uk-UA" dirty="0" smtClean="0"/>
              <a:t>                                  </a:t>
            </a:r>
            <a:r>
              <a:rPr lang="uk-UA" dirty="0" err="1" smtClean="0"/>
              <a:t>залогіненого</a:t>
            </a:r>
            <a:r>
              <a:rPr lang="uk-UA" dirty="0" smtClean="0"/>
              <a:t> користувача.</a:t>
            </a:r>
          </a:p>
          <a:p>
            <a:r>
              <a:rPr lang="uk-UA" dirty="0" smtClean="0"/>
              <a:t> </a:t>
            </a:r>
            <a:r>
              <a:rPr lang="uk-UA" dirty="0" smtClean="0"/>
              <a:t>                                                         </a:t>
            </a:r>
            <a:r>
              <a:rPr lang="uk-UA" b="1" dirty="0" smtClean="0"/>
              <a:t> 3) </a:t>
            </a:r>
            <a:r>
              <a:rPr lang="uk-UA" dirty="0" smtClean="0"/>
              <a:t>І найголовніше, це зручна                                                       </a:t>
            </a:r>
          </a:p>
          <a:p>
            <a:r>
              <a:rPr lang="uk-UA" dirty="0" smtClean="0"/>
              <a:t>                                                               іконка календаря , </a:t>
            </a:r>
            <a:r>
              <a:rPr lang="uk-UA" dirty="0" err="1" smtClean="0"/>
              <a:t>клац-</a:t>
            </a:r>
            <a:endParaRPr lang="uk-UA" dirty="0" smtClean="0"/>
          </a:p>
          <a:p>
            <a:r>
              <a:rPr lang="uk-UA" dirty="0" smtClean="0"/>
              <a:t>                                                               </a:t>
            </a:r>
            <a:r>
              <a:rPr lang="uk-UA" dirty="0" err="1" smtClean="0"/>
              <a:t>нувши</a:t>
            </a:r>
            <a:r>
              <a:rPr lang="uk-UA" dirty="0" smtClean="0"/>
              <a:t> по якій </a:t>
            </a:r>
            <a:r>
              <a:rPr lang="uk-UA" dirty="0" err="1" smtClean="0"/>
              <a:t>користвувач</a:t>
            </a:r>
            <a:endParaRPr lang="uk-UA" dirty="0" smtClean="0"/>
          </a:p>
          <a:p>
            <a:r>
              <a:rPr lang="uk-UA" dirty="0" smtClean="0"/>
              <a:t> </a:t>
            </a:r>
            <a:r>
              <a:rPr lang="uk-UA" dirty="0" smtClean="0"/>
              <a:t>                                                              перейде до вікна вибору  </a:t>
            </a:r>
          </a:p>
          <a:p>
            <a:r>
              <a:rPr lang="uk-UA" dirty="0" smtClean="0"/>
              <a:t>                                                               дати. Але до цього                        </a:t>
            </a:r>
            <a:endParaRPr lang="uk-UA" dirty="0" smtClean="0"/>
          </a:p>
          <a:p>
            <a:r>
              <a:rPr lang="uk-UA" dirty="0" smtClean="0"/>
              <a:t> </a:t>
            </a:r>
            <a:r>
              <a:rPr lang="uk-UA" dirty="0" smtClean="0"/>
              <a:t>                                                                              користувач  </a:t>
            </a:r>
          </a:p>
          <a:p>
            <a:r>
              <a:rPr lang="uk-UA" dirty="0" smtClean="0"/>
              <a:t>                                                                               матиме підказку.</a:t>
            </a:r>
          </a:p>
        </p:txBody>
      </p:sp>
      <p:pic>
        <p:nvPicPr>
          <p:cNvPr id="6146" name="Picture 2" descr="C:\Users\LOID\Desktop\екран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95513"/>
            <a:ext cx="2328021" cy="4519635"/>
          </a:xfrm>
          <a:prstGeom prst="rect">
            <a:avLst/>
          </a:prstGeom>
          <a:noFill/>
        </p:spPr>
      </p:pic>
      <p:pic>
        <p:nvPicPr>
          <p:cNvPr id="6147" name="Picture 3" descr="C:\Users\LOID\Desktop\Логування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952764"/>
            <a:ext cx="1918816" cy="3762384"/>
          </a:xfrm>
          <a:prstGeom prst="rect">
            <a:avLst/>
          </a:prstGeom>
          <a:noFill/>
        </p:spPr>
      </p:pic>
      <p:pic>
        <p:nvPicPr>
          <p:cNvPr id="6148" name="Picture 4" descr="C:\Users\LOID\Desktop\допоміжне вікн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5488" y="4714885"/>
            <a:ext cx="1099586" cy="2143115"/>
          </a:xfrm>
          <a:prstGeom prst="rect">
            <a:avLst/>
          </a:prstGeom>
          <a:noFill/>
        </p:spPr>
      </p:pic>
      <p:pic>
        <p:nvPicPr>
          <p:cNvPr id="6149" name="Picture 5" descr="C:\Users\LOID\Desktop\312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5643578"/>
            <a:ext cx="1962150" cy="942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858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 smtClean="0"/>
              <a:t>Після того як користувач клацне на іконку календаря, </a:t>
            </a:r>
          </a:p>
          <a:p>
            <a:pPr algn="just"/>
            <a:r>
              <a:rPr lang="uk-UA" dirty="0" smtClean="0"/>
              <a:t>він зможе вибрати потрібну йому дату і за </a:t>
            </a:r>
            <a:r>
              <a:rPr lang="uk-UA" dirty="0" err="1" smtClean="0"/>
              <a:t>допомо-</a:t>
            </a:r>
            <a:endParaRPr lang="uk-UA" dirty="0" smtClean="0"/>
          </a:p>
          <a:p>
            <a:pPr algn="just"/>
            <a:r>
              <a:rPr lang="uk-UA" dirty="0" smtClean="0"/>
              <a:t>гою добавленої кнопки </a:t>
            </a:r>
          </a:p>
          <a:p>
            <a:pPr algn="just"/>
            <a:r>
              <a:rPr lang="uk-UA" dirty="0" smtClean="0"/>
              <a:t>зможе перейти на потрібний розклад.</a:t>
            </a:r>
            <a:endParaRPr lang="uk-UA" dirty="0"/>
          </a:p>
        </p:txBody>
      </p:sp>
      <p:pic>
        <p:nvPicPr>
          <p:cNvPr id="7170" name="Picture 2" descr="C:\Users\LOID\Desktop\пошук те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071546"/>
            <a:ext cx="1990725" cy="295275"/>
          </a:xfrm>
          <a:prstGeom prst="rect">
            <a:avLst/>
          </a:prstGeom>
          <a:noFill/>
        </p:spPr>
      </p:pic>
      <p:pic>
        <p:nvPicPr>
          <p:cNvPr id="7171" name="Picture 3" descr="C:\Users\LOID\Desktop\календар тел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1000108"/>
            <a:ext cx="1676111" cy="2000264"/>
          </a:xfrm>
          <a:prstGeom prst="rect">
            <a:avLst/>
          </a:prstGeom>
          <a:noFill/>
        </p:spPr>
      </p:pic>
      <p:pic>
        <p:nvPicPr>
          <p:cNvPr id="7173" name="Picture 5" descr="C:\Users\LOID\Desktop\фул тел + календар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1857364"/>
            <a:ext cx="2457450" cy="4752975"/>
          </a:xfrm>
          <a:prstGeom prst="rect">
            <a:avLst/>
          </a:prstGeom>
          <a:noFill/>
        </p:spPr>
      </p:pic>
      <p:pic>
        <p:nvPicPr>
          <p:cNvPr id="7174" name="Picture 6" descr="C:\Users\LOID\Desktop\_318-5818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72396" y="214290"/>
            <a:ext cx="1176304" cy="1176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utumn_myst">
  <a:themeElements>
    <a:clrScheme name="Тема Offic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opperplate Gothic Bold"/>
        <a:ea typeface=""/>
        <a:cs typeface=""/>
      </a:majorFont>
      <a:minorFont>
        <a:latin typeface="Eras Bold IT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autumn_myst</Template>
  <TotalTime>284</TotalTime>
  <Words>472</Words>
  <Application>Microsoft PowerPoint</Application>
  <PresentationFormat>Экран (4:3)</PresentationFormat>
  <Paragraphs>60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autumn_myst</vt:lpstr>
      <vt:lpstr>Створити Mockup  згідно з User Story</vt:lpstr>
      <vt:lpstr>Мета роботи і завдання</vt:lpstr>
      <vt:lpstr>Виконання</vt:lpstr>
      <vt:lpstr> 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Висновок</vt:lpstr>
      <vt:lpstr>Слайд 16</vt:lpstr>
    </vt:vector>
  </TitlesOfParts>
  <Company>eclipsed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Створити Mockup  згідно з User Story</dc:title>
  <dc:creator>LOID</dc:creator>
  <cp:lastModifiedBy>LOID</cp:lastModifiedBy>
  <cp:revision>30</cp:revision>
  <dcterms:created xsi:type="dcterms:W3CDTF">2016-03-23T21:41:55Z</dcterms:created>
  <dcterms:modified xsi:type="dcterms:W3CDTF">2016-03-30T22:43:48Z</dcterms:modified>
</cp:coreProperties>
</file>