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7" r:id="rId3"/>
    <p:sldId id="272" r:id="rId4"/>
    <p:sldId id="286" r:id="rId5"/>
    <p:sldId id="285" r:id="rId6"/>
    <p:sldId id="273" r:id="rId7"/>
    <p:sldId id="274" r:id="rId8"/>
    <p:sldId id="282" r:id="rId9"/>
    <p:sldId id="275" r:id="rId10"/>
    <p:sldId id="283" r:id="rId11"/>
    <p:sldId id="276" r:id="rId12"/>
    <p:sldId id="284" r:id="rId13"/>
    <p:sldId id="277" r:id="rId14"/>
    <p:sldId id="278" r:id="rId15"/>
    <p:sldId id="279" r:id="rId16"/>
    <p:sldId id="280" r:id="rId17"/>
    <p:sldId id="281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2010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ru-RU"/>
              <a:t>30.03.2016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ru-RU"/>
              <a:t>30.03.2016</a:t>
            </a:fld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1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ru-RU" noProof="0" smtClean="0"/>
              <a:t>30.03.2016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ru-RU" noProof="0" smtClean="0"/>
              <a:t>30.03.2016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ru-RU" noProof="0" smtClean="0"/>
              <a:t>30.03.2016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ru-RU" noProof="0" smtClean="0"/>
              <a:t>30.03.2016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ru-RU" noProof="0" smtClean="0"/>
              <a:t>30.03.2016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ru-RU" noProof="0" smtClean="0"/>
              <a:t>30.03.2016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ru-RU" noProof="0" smtClean="0"/>
              <a:t>30.03.2016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ru-RU" noProof="0" smtClean="0"/>
              <a:t>30.03.2016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ru-RU" noProof="0" smtClean="0"/>
              <a:t>30.03.2016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ru-RU" noProof="0" smtClean="0"/>
              <a:t>30.03.2016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ru-RU" noProof="0" smtClean="0"/>
              <a:pPr/>
              <a:t>30.03.2016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6000" b="0" i="0" dirty="0" err="1" smtClean="0">
                <a:solidFill>
                  <a:srgbClr val="164B4F"/>
                </a:solidFill>
                <a:latin typeface="Euphemia"/>
                <a:ea typeface="+mj-ea"/>
                <a:cs typeface="+mj-cs"/>
              </a:rPr>
              <a:t>Створення</a:t>
            </a:r>
            <a:r>
              <a:rPr lang="ru-RU" sz="6000" b="0" i="0" dirty="0" smtClean="0">
                <a:solidFill>
                  <a:srgbClr val="164B4F"/>
                </a:solidFill>
                <a:latin typeface="Euphemia"/>
                <a:ea typeface="+mj-ea"/>
                <a:cs typeface="+mj-cs"/>
              </a:rPr>
              <a:t> </a:t>
            </a:r>
            <a:r>
              <a:rPr lang="ru-RU" sz="6000" b="0" i="0" dirty="0" err="1" smtClean="0">
                <a:solidFill>
                  <a:srgbClr val="164B4F"/>
                </a:solidFill>
                <a:latin typeface="Euphemia"/>
                <a:ea typeface="+mj-ea"/>
                <a:cs typeface="+mj-cs"/>
              </a:rPr>
              <a:t>Мокапу</a:t>
            </a:r>
            <a:r>
              <a:rPr lang="ru-RU" sz="6000" b="0" i="0" dirty="0" smtClean="0">
                <a:solidFill>
                  <a:srgbClr val="164B4F"/>
                </a:solidFill>
                <a:latin typeface="Euphemia"/>
                <a:ea typeface="+mj-ea"/>
                <a:cs typeface="+mj-cs"/>
              </a:rPr>
              <a:t> </a:t>
            </a:r>
            <a:r>
              <a:rPr lang="ru-RU" sz="6000" b="0" i="0" dirty="0" err="1" smtClean="0">
                <a:solidFill>
                  <a:srgbClr val="164B4F"/>
                </a:solidFill>
                <a:latin typeface="Euphemia"/>
                <a:ea typeface="+mj-ea"/>
                <a:cs typeface="+mj-cs"/>
              </a:rPr>
              <a:t>згідно</a:t>
            </a:r>
            <a:r>
              <a:rPr lang="ru-RU" sz="6000" b="0" i="0" dirty="0" smtClean="0">
                <a:solidFill>
                  <a:srgbClr val="164B4F"/>
                </a:solidFill>
                <a:latin typeface="Euphemia"/>
                <a:ea typeface="+mj-ea"/>
                <a:cs typeface="+mj-cs"/>
              </a:rPr>
              <a:t> з </a:t>
            </a:r>
            <a:r>
              <a:rPr lang="en-US" sz="6000" b="0" i="0" dirty="0" smtClean="0">
                <a:solidFill>
                  <a:srgbClr val="164B4F"/>
                </a:solidFill>
                <a:latin typeface="Euphemia"/>
                <a:ea typeface="+mj-ea"/>
                <a:cs typeface="+mj-cs"/>
              </a:rPr>
              <a:t>User Story</a:t>
            </a:r>
            <a:endParaRPr lang="ru-RU" sz="6000" b="0" i="0" dirty="0">
              <a:solidFill>
                <a:srgbClr val="164B4F"/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ru-RU" sz="2400" b="0" i="0" dirty="0" smtClean="0">
                <a:solidFill>
                  <a:srgbClr val="164B4F"/>
                </a:solidFill>
              </a:rPr>
              <a:t>Колесник А, ПІ-13-1(2)</a:t>
            </a:r>
            <a:endParaRPr lang="ru-RU" sz="2400" b="0" i="0" dirty="0">
              <a:solidFill>
                <a:srgbClr val="164B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813" y="12778"/>
            <a:ext cx="9601200" cy="1143000"/>
          </a:xfrm>
        </p:spPr>
        <p:txBody>
          <a:bodyPr/>
          <a:lstStyle/>
          <a:p>
            <a:r>
              <a:rPr lang="uk-UA" dirty="0" err="1" smtClean="0"/>
              <a:t>Фіналізуємо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63" t="29676" r="63895" b="42627"/>
          <a:stretch/>
        </p:blipFill>
        <p:spPr>
          <a:xfrm>
            <a:off x="1293813" y="1721756"/>
            <a:ext cx="2691793" cy="2355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94212" y="1721756"/>
            <a:ext cx="532859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 smtClean="0"/>
              <a:t>Вказуємо новий колір для однієї з пар, щоб відобразити нововведений функціонал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48682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Готово!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092" y="2852936"/>
            <a:ext cx="6315844" cy="3639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3813" y="1844824"/>
            <a:ext cx="1020119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dirty="0" smtClean="0"/>
              <a:t>Надалі перша пара в вівторок відображатиметься кольором, який обрав користувач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284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Перенесення інтерфейсу на мобільні платформи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293813" y="1628800"/>
            <a:ext cx="6168751" cy="3744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293813" y="1676400"/>
            <a:ext cx="5664695" cy="4495800"/>
          </a:xfrm>
        </p:spPr>
        <p:txBody>
          <a:bodyPr/>
          <a:lstStyle/>
          <a:p>
            <a:pPr marL="0" indent="0">
              <a:buNone/>
            </a:pPr>
            <a:r>
              <a:rPr lang="uk-UA" dirty="0" err="1" smtClean="0"/>
              <a:t>Переносимо</a:t>
            </a:r>
            <a:r>
              <a:rPr lang="uk-UA" dirty="0" smtClean="0"/>
              <a:t> раніше створений інтерфейс на планшетний ПК, враховуючи специфіку платформи, зміну діагоналі екрану та методу </a:t>
            </a:r>
            <a:r>
              <a:rPr lang="uk-UA" dirty="0" smtClean="0"/>
              <a:t>введення</a:t>
            </a:r>
          </a:p>
          <a:p>
            <a:pPr marL="0" indent="0">
              <a:buNone/>
            </a:pPr>
            <a:r>
              <a:rPr lang="uk-UA" dirty="0" smtClean="0"/>
              <a:t>Для планшету ми додаємо новий елемент інтерфейсу, список з вибором дня тижня і прикріплюємо його до низу форми. Поточний день виділятиметься темнішим </a:t>
            </a:r>
            <a:r>
              <a:rPr lang="uk-UA" dirty="0" err="1" smtClean="0"/>
              <a:t>колором</a:t>
            </a:r>
            <a:r>
              <a:rPr lang="uk-UA" dirty="0" smtClean="0"/>
              <a:t>, ніж інші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08" y="954285"/>
            <a:ext cx="4464496" cy="57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6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291441" y="2286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/>
              <a:t>Перенесення інтерфейсу на мобільні платформи</a:t>
            </a:r>
            <a:endParaRPr lang="uk-UA" dirty="0"/>
          </a:p>
        </p:txBody>
      </p:sp>
      <p:sp>
        <p:nvSpPr>
          <p:cNvPr id="5" name="Объект 5"/>
          <p:cNvSpPr txBox="1">
            <a:spLocks/>
          </p:cNvSpPr>
          <p:nvPr/>
        </p:nvSpPr>
        <p:spPr>
          <a:xfrm>
            <a:off x="1293813" y="1676400"/>
            <a:ext cx="5808711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uk-UA" dirty="0" smtClean="0"/>
              <a:t>Аналогічно робимо для мобільного телефону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84" y="1371599"/>
            <a:ext cx="2736304" cy="506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4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Переносимо</a:t>
            </a:r>
            <a:r>
              <a:rPr lang="uk-UA" dirty="0" smtClean="0"/>
              <a:t> вікно вибору кольору на мобільні платформи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2484" y="1916832"/>
            <a:ext cx="3155576" cy="3168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3813" y="1772816"/>
            <a:ext cx="5016623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 smtClean="0"/>
              <a:t>Змінюємо компонування діалогового вікна вибору кольору пари таким чином, щоб ним було зручно користуватися як на мобільних телефонах, так і на планшетах.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12791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3813" y="1676400"/>
            <a:ext cx="6672807" cy="4495800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Мною було створено </a:t>
            </a:r>
            <a:r>
              <a:rPr lang="uk-UA" dirty="0" err="1" smtClean="0"/>
              <a:t>мокап</a:t>
            </a:r>
            <a:r>
              <a:rPr lang="uk-UA" dirty="0" smtClean="0"/>
              <a:t> інтерфейсу системи для відображення розкладу для студентів для трьох платформ, ПК, мобільних телефонів та планшетів, на якому було відображено можливість користувачів задавати колів конкретній парі.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336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Кінець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Дякую за увагу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08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3600" b="0" i="0" dirty="0" smtClean="0">
                <a:solidFill>
                  <a:srgbClr val="164B4F"/>
                </a:solidFill>
                <a:latin typeface="Euphemia"/>
                <a:ea typeface="+mj-ea"/>
                <a:cs typeface="+mj-cs"/>
              </a:rPr>
              <a:t>Мета та </a:t>
            </a:r>
            <a:r>
              <a:rPr lang="ru-RU" sz="3600" b="0" i="0" dirty="0" err="1" smtClean="0">
                <a:solidFill>
                  <a:srgbClr val="164B4F"/>
                </a:solidFill>
                <a:latin typeface="Euphemia"/>
                <a:ea typeface="+mj-ea"/>
                <a:cs typeface="+mj-cs"/>
              </a:rPr>
              <a:t>завдання</a:t>
            </a:r>
            <a:endParaRPr lang="ru-RU" sz="3600" b="0" i="0" dirty="0">
              <a:solidFill>
                <a:srgbClr val="164B4F"/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1600"/>
              </a:spcBef>
              <a:buClr>
                <a:srgbClr val="164B4F"/>
              </a:buClr>
              <a:buNone/>
            </a:pPr>
            <a:r>
              <a:rPr lang="ru-RU" sz="2400" b="0" i="0" dirty="0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Як студент я хочу </a:t>
            </a:r>
            <a:r>
              <a:rPr lang="ru-RU" sz="2400" b="0" i="0" dirty="0" err="1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задавати</a:t>
            </a:r>
            <a:r>
              <a:rPr lang="ru-RU" sz="2400" b="0" i="0" dirty="0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 </a:t>
            </a:r>
            <a:r>
              <a:rPr lang="ru-RU" sz="2400" b="0" i="0" dirty="0" err="1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колір</a:t>
            </a:r>
            <a:r>
              <a:rPr lang="ru-RU" sz="2400" b="0" i="0" dirty="0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 пари </a:t>
            </a:r>
            <a:r>
              <a:rPr lang="ru-RU" sz="2400" b="0" i="0" dirty="0" err="1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впродовж</a:t>
            </a:r>
            <a:r>
              <a:rPr lang="ru-RU" sz="2400" b="0" i="0" dirty="0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 семестру </a:t>
            </a:r>
            <a:r>
              <a:rPr lang="ru-RU" sz="2400" b="0" i="0" dirty="0" err="1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щоб</a:t>
            </a:r>
            <a:r>
              <a:rPr lang="ru-RU" sz="2400" b="0" i="0" dirty="0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 </a:t>
            </a:r>
            <a:r>
              <a:rPr lang="ru-RU" sz="2400" b="0" i="0" dirty="0" err="1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позначити</a:t>
            </a:r>
            <a:r>
              <a:rPr lang="ru-RU" sz="2400" b="0" i="0" dirty="0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 </a:t>
            </a:r>
            <a:r>
              <a:rPr lang="ru-RU" sz="2400" b="0" i="0" dirty="0" err="1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рівень</a:t>
            </a:r>
            <a:r>
              <a:rPr lang="ru-RU" sz="2400" b="0" i="0" dirty="0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 </a:t>
            </a:r>
            <a:r>
              <a:rPr lang="ru-RU" sz="2400" b="0" i="0" dirty="0" err="1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її</a:t>
            </a:r>
            <a:r>
              <a:rPr lang="ru-RU" sz="2400" b="0" i="0" dirty="0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 </a:t>
            </a:r>
            <a:r>
              <a:rPr lang="ru-RU" sz="2400" b="0" i="0" dirty="0" err="1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важливості</a:t>
            </a:r>
            <a:endParaRPr lang="ru-RU" sz="2400" b="0" i="0" dirty="0" smtClean="0">
              <a:solidFill>
                <a:srgbClr val="164B4F"/>
              </a:solidFill>
              <a:latin typeface="Euphemia"/>
              <a:ea typeface="+mn-ea"/>
              <a:cs typeface="+mn-cs"/>
            </a:endParaRPr>
          </a:p>
          <a:p>
            <a:pPr marL="0" indent="0" algn="l" defTabSz="914400">
              <a:lnSpc>
                <a:spcPct val="90000"/>
              </a:lnSpc>
              <a:spcBef>
                <a:spcPts val="1600"/>
              </a:spcBef>
              <a:buClr>
                <a:srgbClr val="164B4F"/>
              </a:buClr>
              <a:buNone/>
            </a:pPr>
            <a:r>
              <a:rPr lang="ru-RU" dirty="0" smtClean="0">
                <a:solidFill>
                  <a:srgbClr val="164B4F"/>
                </a:solidFill>
                <a:latin typeface="Euphemia"/>
              </a:rPr>
              <a:t>Для </a:t>
            </a:r>
            <a:r>
              <a:rPr lang="ru-RU" dirty="0" err="1" smtClean="0">
                <a:solidFill>
                  <a:srgbClr val="164B4F"/>
                </a:solidFill>
                <a:latin typeface="Euphemia"/>
              </a:rPr>
              <a:t>даної</a:t>
            </a:r>
            <a:r>
              <a:rPr lang="ru-RU" dirty="0" smtClean="0">
                <a:solidFill>
                  <a:srgbClr val="164B4F"/>
                </a:solidFill>
                <a:latin typeface="Euphemia"/>
              </a:rPr>
              <a:t> </a:t>
            </a:r>
            <a:r>
              <a:rPr lang="en-US" dirty="0" smtClean="0">
                <a:solidFill>
                  <a:srgbClr val="164B4F"/>
                </a:solidFill>
                <a:latin typeface="Euphemia"/>
              </a:rPr>
              <a:t>user story </a:t>
            </a:r>
            <a:r>
              <a:rPr lang="uk-UA" dirty="0" smtClean="0">
                <a:solidFill>
                  <a:srgbClr val="164B4F"/>
                </a:solidFill>
                <a:latin typeface="Euphemia"/>
              </a:rPr>
              <a:t>необхідно скласти </a:t>
            </a:r>
            <a:r>
              <a:rPr lang="uk-UA" dirty="0" err="1" smtClean="0">
                <a:solidFill>
                  <a:srgbClr val="164B4F"/>
                </a:solidFill>
                <a:latin typeface="Euphemia"/>
              </a:rPr>
              <a:t>мокап</a:t>
            </a:r>
            <a:r>
              <a:rPr lang="uk-UA" dirty="0">
                <a:solidFill>
                  <a:srgbClr val="164B4F"/>
                </a:solidFill>
                <a:latin typeface="Euphemia"/>
              </a:rPr>
              <a:t> </a:t>
            </a:r>
            <a:r>
              <a:rPr lang="uk-UA" dirty="0" smtClean="0">
                <a:solidFill>
                  <a:srgbClr val="164B4F"/>
                </a:solidFill>
                <a:latin typeface="Euphemia"/>
              </a:rPr>
              <a:t>для графічного відображення функціональності на ПК, телефоні та планшеті.</a:t>
            </a:r>
            <a:endParaRPr lang="ru-RU" sz="2400" b="0" i="0" dirty="0">
              <a:solidFill>
                <a:srgbClr val="164B4F"/>
              </a:solidFill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Детальний опис </a:t>
            </a:r>
            <a:r>
              <a:rPr lang="en-US" dirty="0" smtClean="0"/>
              <a:t>User Story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3813" y="1676400"/>
            <a:ext cx="8400999" cy="4495800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Для системи відображення розкладу повинна бути реалізована можливість позначати окремі пари різними кольорами для позначення їх важливості або покращення читабельності розкладу. Оскільки дана функціональність є допоміжною, її реалізація повинна бути ненав’язливою і максимально лаконічною.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289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 навігаційної складової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3813" y="1676400"/>
            <a:ext cx="8617023" cy="4495800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Для того, щоб потрапити на даний фрейм, користувачу необхідно увімкнути додаток та обрати свою групу. Після цього користувач буде автоматично переправлений на сторінку з розкладом, з якої вже можна буде отримати доступ до функціоналу, описаного в даній </a:t>
            </a:r>
            <a:r>
              <a:rPr lang="en-US" dirty="0" smtClean="0"/>
              <a:t>user story.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2705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Початок роботи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2404" y="2528678"/>
            <a:ext cx="5912371" cy="37085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1884" y="1916832"/>
            <a:ext cx="444055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dirty="0" smtClean="0"/>
              <a:t>Перш за все потрібно додати вікно браузеру, в якому можна буде надалі відображати елементи </a:t>
            </a:r>
            <a:r>
              <a:rPr lang="en-US" dirty="0" smtClean="0"/>
              <a:t>GUI</a:t>
            </a:r>
            <a:r>
              <a:rPr lang="uk-UA" dirty="0" smtClean="0"/>
              <a:t> розроблюваної системи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2178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</a:t>
            </a:r>
            <a:r>
              <a:rPr lang="en-US" dirty="0" smtClean="0"/>
              <a:t>Layout</a:t>
            </a:r>
            <a:r>
              <a:rPr lang="uk-UA" dirty="0" smtClean="0"/>
              <a:t>-у програмного додатку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197868" y="1772816"/>
            <a:ext cx="4248472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dirty="0" smtClean="0"/>
              <a:t>Додаємо навігаційну панель, та приліплюємо до неї кнопки, які дозволять зв’язати цю сторінку з сусідніми або реалізувати необхідний функціонал.</a:t>
            </a:r>
          </a:p>
          <a:p>
            <a:pPr>
              <a:lnSpc>
                <a:spcPct val="90000"/>
              </a:lnSpc>
            </a:pPr>
            <a:endParaRPr lang="uk-UA" dirty="0"/>
          </a:p>
          <a:p>
            <a:pPr>
              <a:lnSpc>
                <a:spcPct val="90000"/>
              </a:lnSpc>
            </a:pPr>
            <a:r>
              <a:rPr lang="uk-UA" dirty="0" smtClean="0"/>
              <a:t>Серед них: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uk-UA" dirty="0" smtClean="0"/>
              <a:t>Кнопка-індикатор парності тижня: відображає, парним, чи непарним є поточний тиждень та при натисканні перемикає його.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Кнопка для </a:t>
            </a:r>
            <a:r>
              <a:rPr lang="ru-RU" dirty="0" err="1" smtClean="0"/>
              <a:t>виклику</a:t>
            </a:r>
            <a:r>
              <a:rPr lang="ru-RU" dirty="0" smtClean="0"/>
              <a:t> календаря: </a:t>
            </a:r>
            <a:r>
              <a:rPr lang="ru-RU" dirty="0" err="1" smtClean="0"/>
              <a:t>дозволяє</a:t>
            </a:r>
            <a:r>
              <a:rPr lang="ru-RU" dirty="0" smtClean="0"/>
              <a:t> </a:t>
            </a:r>
            <a:r>
              <a:rPr lang="ru-RU" dirty="0" err="1" smtClean="0"/>
              <a:t>відкрити</a:t>
            </a:r>
            <a:r>
              <a:rPr lang="ru-RU" dirty="0" smtClean="0"/>
              <a:t> </a:t>
            </a:r>
            <a:r>
              <a:rPr lang="ru-RU" dirty="0" err="1" smtClean="0"/>
              <a:t>календар</a:t>
            </a:r>
            <a:r>
              <a:rPr lang="ru-RU" dirty="0" smtClean="0"/>
              <a:t> та обрати будь-яку дату для в</a:t>
            </a:r>
            <a:r>
              <a:rPr lang="uk-UA" dirty="0"/>
              <a:t>і</a:t>
            </a:r>
            <a:r>
              <a:rPr lang="ru-RU" dirty="0" err="1" smtClean="0"/>
              <a:t>дображення</a:t>
            </a:r>
            <a:r>
              <a:rPr lang="ru-RU" dirty="0" smtClean="0"/>
              <a:t> </a:t>
            </a:r>
            <a:r>
              <a:rPr lang="ru-RU" dirty="0" err="1" smtClean="0"/>
              <a:t>розкладу</a:t>
            </a:r>
            <a:endParaRPr lang="ru-RU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dirty="0" err="1" smtClean="0"/>
              <a:t>Індикатор</a:t>
            </a:r>
            <a:r>
              <a:rPr lang="ru-RU" dirty="0" smtClean="0"/>
              <a:t> </a:t>
            </a:r>
            <a:r>
              <a:rPr lang="ru-RU" dirty="0" err="1" smtClean="0"/>
              <a:t>поточної</a:t>
            </a:r>
            <a:r>
              <a:rPr lang="ru-RU" dirty="0" smtClean="0"/>
              <a:t> </a:t>
            </a:r>
            <a:r>
              <a:rPr lang="ru-RU" dirty="0" err="1" smtClean="0"/>
              <a:t>групи</a:t>
            </a:r>
            <a:r>
              <a:rPr lang="ru-RU" dirty="0" smtClean="0"/>
              <a:t> </a:t>
            </a:r>
            <a:r>
              <a:rPr lang="ru-RU" dirty="0" err="1" smtClean="0"/>
              <a:t>користувача</a:t>
            </a:r>
            <a:endParaRPr lang="ru-RU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Кнопка </a:t>
            </a:r>
            <a:r>
              <a:rPr lang="ru-RU" dirty="0" err="1" smtClean="0"/>
              <a:t>зміни</a:t>
            </a:r>
            <a:r>
              <a:rPr lang="ru-RU" dirty="0" smtClean="0"/>
              <a:t> </a:t>
            </a:r>
            <a:r>
              <a:rPr lang="ru-RU" dirty="0" err="1" smtClean="0"/>
              <a:t>групи</a:t>
            </a:r>
            <a:r>
              <a:rPr lang="ru-RU" dirty="0" smtClean="0"/>
              <a:t> (</a:t>
            </a:r>
            <a:r>
              <a:rPr lang="ru-RU" dirty="0" err="1" smtClean="0"/>
              <a:t>виходу</a:t>
            </a:r>
            <a:r>
              <a:rPr lang="ru-RU" dirty="0" smtClean="0"/>
              <a:t>)</a:t>
            </a:r>
            <a:endParaRPr lang="uk-UA" dirty="0" smtClean="0"/>
          </a:p>
          <a:p>
            <a:pPr>
              <a:lnSpc>
                <a:spcPct val="90000"/>
              </a:lnSpc>
            </a:pP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40" y="1628800"/>
            <a:ext cx="66008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1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Додавання таблиці розкладу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8348" y="1772816"/>
            <a:ext cx="6042670" cy="37362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7868" y="1772816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000" dirty="0" smtClean="0"/>
              <a:t>Додаємо елемент </a:t>
            </a:r>
            <a:r>
              <a:rPr lang="en-US" sz="2000" dirty="0" smtClean="0"/>
              <a:t>Grid</a:t>
            </a:r>
            <a:r>
              <a:rPr lang="uk-UA" sz="2000" dirty="0" smtClean="0"/>
              <a:t>, налаштовуємо його та додаємо демонстраційні дані</a:t>
            </a:r>
          </a:p>
          <a:p>
            <a:pPr>
              <a:lnSpc>
                <a:spcPct val="90000"/>
              </a:lnSpc>
            </a:pPr>
            <a:r>
              <a:rPr lang="uk-UA" sz="2000" dirty="0" smtClean="0"/>
              <a:t>Для таблиці створюємо 5 колонок для кожного робочого дня тижня і для демонстрації для кожного дня створюємо по 3 пари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9588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Додавання діалогового вікна для вибору кольору пари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13794" y="1876426"/>
            <a:ext cx="5140658" cy="4495800"/>
          </a:xfrm>
        </p:spPr>
        <p:txBody>
          <a:bodyPr/>
          <a:lstStyle/>
          <a:p>
            <a:r>
              <a:rPr lang="uk-UA" dirty="0" smtClean="0"/>
              <a:t>При натисканні користувачем на якусь із пар в розкладі, програма відкриватиме діалогове вікно, в якому пропонуватиме обрати колір, яким ця пара відображатиметься в розкладі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28" y="1543919"/>
            <a:ext cx="5789393" cy="281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Облаштування вікна вибору кольору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13794" y="1876426"/>
            <a:ext cx="5140658" cy="4495800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Для цього додаємо такі елементи:</a:t>
            </a:r>
          </a:p>
          <a:p>
            <a:pPr marL="342900" indent="-342900"/>
            <a:r>
              <a:rPr lang="uk-UA" dirty="0" smtClean="0"/>
              <a:t>Шестикутний </a:t>
            </a:r>
            <a:r>
              <a:rPr lang="en-US" dirty="0" smtClean="0"/>
              <a:t>color-picker</a:t>
            </a:r>
            <a:endParaRPr lang="uk-UA" dirty="0"/>
          </a:p>
          <a:p>
            <a:pPr marL="342900" indent="-342900"/>
            <a:r>
              <a:rPr lang="uk-UA" dirty="0" err="1" smtClean="0"/>
              <a:t>Тесктове</a:t>
            </a:r>
            <a:r>
              <a:rPr lang="uk-UA" dirty="0" smtClean="0"/>
              <a:t> поле, яке дозволить користувачу задати колір </a:t>
            </a:r>
            <a:r>
              <a:rPr lang="uk-UA" dirty="0" err="1" smtClean="0"/>
              <a:t>шістнадцятковим</a:t>
            </a:r>
            <a:r>
              <a:rPr lang="uk-UA" dirty="0" smtClean="0"/>
              <a:t> кодом</a:t>
            </a:r>
          </a:p>
          <a:p>
            <a:pPr marL="342900" indent="-342900"/>
            <a:r>
              <a:rPr lang="uk-UA" dirty="0" smtClean="0"/>
              <a:t>Кнопку підтвердження із текстом «готово»</a:t>
            </a:r>
          </a:p>
          <a:p>
            <a:pPr marL="342900" indent="-342900"/>
            <a:r>
              <a:rPr lang="uk-UA" dirty="0" smtClean="0"/>
              <a:t>Кнопку відміни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59" y="1876426"/>
            <a:ext cx="5236593" cy="248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_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Serenity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Serenity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Serenity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7333743-6C97-419E-BA07-3CBF19F59E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аурой безмятежности (широкоэкранный формат)</Template>
  <TotalTime>0</TotalTime>
  <Words>487</Words>
  <Application>Microsoft Office PowerPoint</Application>
  <PresentationFormat>Произвольный</PresentationFormat>
  <Paragraphs>46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Euphemia</vt:lpstr>
      <vt:lpstr>Serenity_16x9</vt:lpstr>
      <vt:lpstr>Створення Мокапу згідно з User Story</vt:lpstr>
      <vt:lpstr>Мета та завдання</vt:lpstr>
      <vt:lpstr>Детальний опис User Story</vt:lpstr>
      <vt:lpstr>Опис навігаційної складової</vt:lpstr>
      <vt:lpstr>Початок роботи</vt:lpstr>
      <vt:lpstr>Створення Layout-у програмного додатку</vt:lpstr>
      <vt:lpstr>Додавання таблиці розкладу</vt:lpstr>
      <vt:lpstr>Додавання діалогового вікна для вибору кольору пари</vt:lpstr>
      <vt:lpstr>Облаштування вікна вибору кольору</vt:lpstr>
      <vt:lpstr>Фіналізуємо</vt:lpstr>
      <vt:lpstr>Готово!</vt:lpstr>
      <vt:lpstr>Перенесення інтерфейсу на мобільні платформи</vt:lpstr>
      <vt:lpstr>Презентация PowerPoint</vt:lpstr>
      <vt:lpstr>Переносимо вікно вибору кольору на мобільні платформи</vt:lpstr>
      <vt:lpstr>Висновок</vt:lpstr>
      <vt:lpstr>Кінець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2016-03-23T11:08:14Z</dcterms:created>
  <dcterms:modified xsi:type="dcterms:W3CDTF">2016-03-30T12:17:40Z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TC028011099991</vt:lpwstr>
  </property>
</Properties>
</file>