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12.04.2016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714356"/>
            <a:ext cx="466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Лабораторна робота №5</a:t>
            </a:r>
            <a:endParaRPr lang="uk-UA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5140" y="4214818"/>
            <a:ext cx="1795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Виконала:</a:t>
            </a:r>
          </a:p>
          <a:p>
            <a:r>
              <a:rPr lang="uk-UA" dirty="0" smtClean="0"/>
              <a:t>Ст. групи ПІ-13-1</a:t>
            </a:r>
          </a:p>
          <a:p>
            <a:r>
              <a:rPr lang="uk-UA" dirty="0" err="1" smtClean="0"/>
              <a:t>Дзьон</a:t>
            </a:r>
            <a:r>
              <a:rPr lang="uk-UA" dirty="0" smtClean="0"/>
              <a:t> Віта</a:t>
            </a:r>
          </a:p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1500174"/>
            <a:ext cx="3094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Розгалуження та злиття в GIT</a:t>
            </a:r>
            <a:endParaRPr lang="uk-UA" dirty="0" smtClean="0"/>
          </a:p>
          <a:p>
            <a:pPr algn="ctr"/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8083047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Виконання роботи: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Ініціалізація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репозиторію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того, щоб почати роботу з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необхідно створити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репозиторій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цього використовується команда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 l="11509" t="22715" r="41031" b="48707"/>
          <a:stretch>
            <a:fillRect/>
          </a:stretch>
        </p:blipFill>
        <p:spPr bwMode="auto">
          <a:xfrm>
            <a:off x="428596" y="1643050"/>
            <a:ext cx="5517989" cy="186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28596" y="3714752"/>
            <a:ext cx="72152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Додаємо в папку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репозиторію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файл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Виконуємо команду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add File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docx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щоб індексувати цей файл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стан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репозиторію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командою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commit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з повідомленням “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added the File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1”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11046" t="29457" r="43105" b="58518"/>
          <a:stretch>
            <a:fillRect/>
          </a:stretch>
        </p:blipFill>
        <p:spPr bwMode="auto">
          <a:xfrm>
            <a:off x="428596" y="5286388"/>
            <a:ext cx="6286544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73505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Створення гілки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iss93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Командою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checkout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iss93, створюємо та переходимо на гілку iss93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Додаємо в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репозиторій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файл File2.txt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Індексуємо цей файл та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зміни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 l="11243" t="26923" r="39920" b="54710"/>
          <a:stretch>
            <a:fillRect/>
          </a:stretch>
        </p:blipFill>
        <p:spPr bwMode="auto">
          <a:xfrm>
            <a:off x="285720" y="1500174"/>
            <a:ext cx="542928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3143248"/>
            <a:ext cx="550069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3.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Повертаємося на гілку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master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Додаємо в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репозиторій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файл File3.txt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Індексуємо цей файл та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зміни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11406" t="40385" r="41130" b="41346"/>
          <a:stretch>
            <a:fillRect/>
          </a:stretch>
        </p:blipFill>
        <p:spPr bwMode="auto">
          <a:xfrm>
            <a:off x="214282" y="4500570"/>
            <a:ext cx="564360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41539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4.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Повертаємося до гілки iss91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Додаємо в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репозиторій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файл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docx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Індексуємо цей файл та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зміни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 l="10472" t="47756" r="41227" b="37180"/>
          <a:stretch>
            <a:fillRect/>
          </a:stretch>
        </p:blipFill>
        <p:spPr bwMode="auto">
          <a:xfrm>
            <a:off x="285720" y="1214422"/>
            <a:ext cx="6215106" cy="1548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14282" y="3000372"/>
            <a:ext cx="65722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</a:t>
            </a: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5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Створення гілки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iss91v2: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Повертаємося до гілки iss91 та створюємо в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репозиторії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файл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docx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11052" t="43590" r="40829" b="35527"/>
          <a:stretch>
            <a:fillRect/>
          </a:stretch>
        </p:blipFill>
        <p:spPr bwMode="auto">
          <a:xfrm>
            <a:off x="285720" y="4214818"/>
            <a:ext cx="621510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14282" y="0"/>
            <a:ext cx="5653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</a:t>
            </a: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6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Створюємо в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репозиторії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файл File6 та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зміни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 l="11048" t="56090" r="51928" b="35521"/>
          <a:stretch>
            <a:fillRect/>
          </a:stretch>
        </p:blipFill>
        <p:spPr bwMode="auto">
          <a:xfrm>
            <a:off x="214282" y="785794"/>
            <a:ext cx="6047708" cy="144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14282" y="2214554"/>
            <a:ext cx="617329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7.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Переходимо на гілку iss91v2 та створюємо файл File7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зміни та виводимо повідомлення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added the File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7"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10864" t="55449" r="40883" b="37147"/>
          <a:stretch>
            <a:fillRect/>
          </a:stretch>
        </p:blipFill>
        <p:spPr bwMode="auto">
          <a:xfrm>
            <a:off x="214282" y="3143248"/>
            <a:ext cx="600079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4282" y="4143380"/>
            <a:ext cx="61848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</a:t>
            </a: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8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90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творюємо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файл File8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90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зміни та виводимо повідомлення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added the File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8"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90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4"/>
          <a:srcRect l="10863" t="55769" r="40860" b="35864"/>
          <a:stretch>
            <a:fillRect/>
          </a:stretch>
        </p:blipFill>
        <p:spPr bwMode="auto">
          <a:xfrm>
            <a:off x="214282" y="5143512"/>
            <a:ext cx="61436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14282" y="0"/>
            <a:ext cx="62837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</a:t>
            </a: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9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Переходимо в гілку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master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Створюємо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файл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File9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uk-UA" dirty="0" err="1" smtClean="0"/>
              <a:t>Комітимо</a:t>
            </a:r>
            <a:r>
              <a:rPr lang="uk-UA" dirty="0" smtClean="0"/>
              <a:t> зміни та виводимо повідомлення "</a:t>
            </a:r>
            <a:r>
              <a:rPr lang="en-US" dirty="0" smtClean="0"/>
              <a:t>added the File</a:t>
            </a:r>
            <a:r>
              <a:rPr lang="uk-UA" dirty="0" smtClean="0"/>
              <a:t>9"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10851" t="47436" r="39912" b="35884"/>
          <a:stretch>
            <a:fillRect/>
          </a:stretch>
        </p:blipFill>
        <p:spPr bwMode="auto">
          <a:xfrm>
            <a:off x="214282" y="1285860"/>
            <a:ext cx="635798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2844" y="307181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10.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гілку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aster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додаємо файл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зміни та виводимо повідомлення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added the File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10"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 l="10681" t="50321" r="41022" b="35544"/>
          <a:stretch>
            <a:fillRect/>
          </a:stretch>
        </p:blipFill>
        <p:spPr bwMode="auto">
          <a:xfrm>
            <a:off x="214282" y="4143380"/>
            <a:ext cx="635798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85720" y="0"/>
            <a:ext cx="45606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</a:t>
            </a: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11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Переходимо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гілку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iss91v2.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Створюємо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файл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зміни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та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виводимо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повід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омлення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 l="11406" t="48077" r="40821" b="37179"/>
          <a:stretch>
            <a:fillRect/>
          </a:stretch>
        </p:blipFill>
        <p:spPr bwMode="auto">
          <a:xfrm>
            <a:off x="428596" y="1285860"/>
            <a:ext cx="642942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85720" y="2857496"/>
            <a:ext cx="77314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12.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Створюємо гілку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dumbidea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командою: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ckout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dumbidea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Додаємо файл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ile12 командою: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add File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docx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зміни та виводимо повідомлення: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commit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-m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added the File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12"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11044" t="48077" r="41097" b="36174"/>
          <a:stretch>
            <a:fillRect/>
          </a:stretch>
        </p:blipFill>
        <p:spPr bwMode="auto">
          <a:xfrm>
            <a:off x="357158" y="4286256"/>
            <a:ext cx="650085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85720" y="0"/>
            <a:ext cx="72866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</a:t>
            </a:r>
            <a:r>
              <a:rPr kumimoji="0" 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оміт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Додаємо файл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ile1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командою: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add File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docx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Комітимо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зміни та виводимо повідомлення: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commit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-m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added the File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13"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 l="10868" t="51603" r="41197" b="36501"/>
          <a:stretch>
            <a:fillRect/>
          </a:stretch>
        </p:blipFill>
        <p:spPr bwMode="auto">
          <a:xfrm>
            <a:off x="357158" y="1285860"/>
            <a:ext cx="678661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429264"/>
            <a:ext cx="89297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Висновки: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на цій лабораторній роботі було створено історії користувача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UserStory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на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прикладі програмного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проекту.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Другая 1">
      <a:dk1>
        <a:srgbClr val="FFFFFF"/>
      </a:dk1>
      <a:lt1>
        <a:srgbClr val="000000"/>
      </a:lt1>
      <a:dk2>
        <a:srgbClr val="4E5B6F"/>
      </a:dk2>
      <a:lt2>
        <a:srgbClr val="D6ECFF"/>
      </a:lt2>
      <a:accent1>
        <a:srgbClr val="BDC8D4"/>
      </a:accent1>
      <a:accent2>
        <a:srgbClr val="9DADBE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</TotalTime>
  <Words>390</Words>
  <PresentationFormat>Экран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Метро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Віта</dc:creator>
  <cp:lastModifiedBy>Віта</cp:lastModifiedBy>
  <cp:revision>2</cp:revision>
  <dcterms:created xsi:type="dcterms:W3CDTF">2016-03-30T12:28:18Z</dcterms:created>
  <dcterms:modified xsi:type="dcterms:W3CDTF">2016-04-12T16:53:46Z</dcterms:modified>
</cp:coreProperties>
</file>