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3E7CD-07E0-4BE5-A1E4-0EDF1C7B3038}" type="datetimeFigureOut">
              <a:rPr lang="uk-UA" smtClean="0"/>
              <a:t>30.03.2016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28E6-D51E-4532-91F9-40CE5817277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30.03.2016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Лабораторна робота №2</a:t>
            </a:r>
            <a:endParaRPr lang="uk-UA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785926"/>
            <a:ext cx="622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Тема: </a:t>
            </a:r>
            <a:r>
              <a:rPr lang="uk-UA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Тестування поля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uk-UA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4714884"/>
            <a:ext cx="2481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Виконала:</a:t>
            </a:r>
          </a:p>
          <a:p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Ст. групи ПІ-13-1</a:t>
            </a:r>
          </a:p>
          <a:p>
            <a:r>
              <a:rPr lang="uk-UA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Дзьон</a:t>
            </a:r>
            <a:r>
              <a:rPr lang="uk-UA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В.</a:t>
            </a:r>
            <a:endParaRPr lang="uk-UA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"/>
            <a:ext cx="83582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1.Вводимо звичайне </a:t>
            </a:r>
            <a:r>
              <a:rPr lang="uk-UA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ім</a:t>
            </a:r>
            <a:r>
              <a:rPr lang="ru-RU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 англійськими літерами:</a:t>
            </a:r>
          </a:p>
          <a:p>
            <a:endParaRPr lang="uk-UA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4270" t="42450" r="44041" b="21653"/>
          <a:stretch>
            <a:fillRect/>
          </a:stretch>
        </p:blipFill>
        <p:spPr bwMode="auto">
          <a:xfrm>
            <a:off x="214282" y="571480"/>
            <a:ext cx="400052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44" y="3643314"/>
            <a:ext cx="7221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2.Вводимо звичайне </a:t>
            </a:r>
            <a:r>
              <a:rPr lang="uk-UA" sz="2400" b="1" dirty="0" err="1" smtClean="0">
                <a:solidFill>
                  <a:schemeClr val="bg1"/>
                </a:solidFill>
              </a:rPr>
              <a:t>ім</a:t>
            </a:r>
            <a:r>
              <a:rPr lang="ru-RU" sz="2400" b="1" dirty="0" smtClean="0">
                <a:solidFill>
                  <a:schemeClr val="bg1"/>
                </a:solidFill>
              </a:rPr>
              <a:t>’</a:t>
            </a:r>
            <a:r>
              <a:rPr lang="uk-UA" sz="2400" b="1" dirty="0" smtClean="0">
                <a:solidFill>
                  <a:schemeClr val="bg1"/>
                </a:solidFill>
              </a:rPr>
              <a:t>я українською </a:t>
            </a:r>
            <a:r>
              <a:rPr lang="uk-UA" sz="2400" b="1" dirty="0" smtClean="0">
                <a:solidFill>
                  <a:schemeClr val="bg1"/>
                </a:solidFill>
              </a:rPr>
              <a:t>мовою: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2667" t="42450" r="40673" b="5413"/>
          <a:stretch>
            <a:fillRect/>
          </a:stretch>
        </p:blipFill>
        <p:spPr bwMode="auto">
          <a:xfrm>
            <a:off x="214282" y="4071942"/>
            <a:ext cx="421484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163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Вводимо звичайне ім’я і прізвище українською мовою </a:t>
            </a:r>
            <a:endParaRPr lang="uk-UA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розділені пробілом:</a:t>
            </a:r>
            <a:endParaRPr lang="uk-UA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4912" t="42496" r="43239" b="5596"/>
          <a:stretch>
            <a:fillRect/>
          </a:stretch>
        </p:blipFill>
        <p:spPr bwMode="auto">
          <a:xfrm>
            <a:off x="0" y="857232"/>
            <a:ext cx="492919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357562"/>
            <a:ext cx="82861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Вводимо звичайне </a:t>
            </a:r>
            <a:r>
              <a:rPr lang="uk-UA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ім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я українською мовою перед яким </a:t>
            </a:r>
            <a:endParaRPr lang="uk-UA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ставимо пробіл:</a:t>
            </a:r>
            <a:endParaRPr lang="uk-UA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4270" t="41880" r="43378" b="5413"/>
          <a:stretch>
            <a:fillRect/>
          </a:stretch>
        </p:blipFill>
        <p:spPr bwMode="auto">
          <a:xfrm>
            <a:off x="0" y="4143380"/>
            <a:ext cx="492919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5. Вводимо звичайне </a:t>
            </a:r>
            <a:r>
              <a:rPr lang="uk-UA" sz="2400" b="1" dirty="0" err="1" smtClean="0">
                <a:solidFill>
                  <a:schemeClr val="bg1"/>
                </a:solidFill>
              </a:rPr>
              <a:t>ім</a:t>
            </a:r>
            <a:r>
              <a:rPr lang="ru-RU" sz="2400" b="1" dirty="0" smtClean="0">
                <a:solidFill>
                  <a:schemeClr val="bg1"/>
                </a:solidFill>
              </a:rPr>
              <a:t>’</a:t>
            </a:r>
            <a:r>
              <a:rPr lang="uk-UA" sz="2400" b="1" dirty="0" smtClean="0">
                <a:solidFill>
                  <a:schemeClr val="bg1"/>
                </a:solidFill>
              </a:rPr>
              <a:t>я українською мовою і після </a:t>
            </a:r>
            <a:endParaRPr lang="uk-UA" sz="2400" b="1" dirty="0" smtClean="0">
              <a:solidFill>
                <a:schemeClr val="bg1"/>
              </a:solidFill>
            </a:endParaRPr>
          </a:p>
          <a:p>
            <a:r>
              <a:rPr lang="uk-UA" sz="2400" b="1" dirty="0" smtClean="0">
                <a:solidFill>
                  <a:schemeClr val="bg1"/>
                </a:solidFill>
              </a:rPr>
              <a:t>нього </a:t>
            </a:r>
            <a:r>
              <a:rPr lang="uk-UA" sz="2400" b="1" dirty="0" smtClean="0">
                <a:solidFill>
                  <a:schemeClr val="bg1"/>
                </a:solidFill>
              </a:rPr>
              <a:t>робимо </a:t>
            </a:r>
            <a:r>
              <a:rPr lang="uk-UA" sz="2400" b="1" dirty="0" smtClean="0">
                <a:solidFill>
                  <a:schemeClr val="bg1"/>
                </a:solidFill>
              </a:rPr>
              <a:t>пробіл:</a:t>
            </a:r>
          </a:p>
          <a:p>
            <a:endParaRPr lang="uk-UA" sz="2400" b="1" dirty="0" smtClean="0">
              <a:solidFill>
                <a:schemeClr val="bg1"/>
              </a:solidFill>
            </a:endParaRPr>
          </a:p>
          <a:p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3629" t="42450" r="45003" b="4843"/>
          <a:stretch>
            <a:fillRect/>
          </a:stretch>
        </p:blipFill>
        <p:spPr bwMode="auto">
          <a:xfrm>
            <a:off x="0" y="785794"/>
            <a:ext cx="40719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714752"/>
            <a:ext cx="34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6.Вводимо </a:t>
            </a:r>
            <a:r>
              <a:rPr lang="en-US" sz="2400" b="1" dirty="0" smtClean="0">
                <a:solidFill>
                  <a:schemeClr val="bg1"/>
                </a:solidFill>
              </a:rPr>
              <a:t>HTML </a:t>
            </a:r>
            <a:r>
              <a:rPr lang="uk-UA" sz="2400" b="1" dirty="0" smtClean="0">
                <a:solidFill>
                  <a:schemeClr val="bg1"/>
                </a:solidFill>
              </a:rPr>
              <a:t>тег: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3629" t="43020" r="44201" b="4843"/>
          <a:stretch>
            <a:fillRect/>
          </a:stretch>
        </p:blipFill>
        <p:spPr bwMode="auto">
          <a:xfrm>
            <a:off x="0" y="4071942"/>
            <a:ext cx="4071934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474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7.Вводимо лиш 1 </a:t>
            </a:r>
            <a:r>
              <a:rPr lang="uk-UA" sz="2400" b="1" dirty="0" smtClean="0">
                <a:solidFill>
                  <a:schemeClr val="bg1"/>
                </a:solidFill>
              </a:rPr>
              <a:t>символ: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 l="14591" t="42165" r="44201" b="5128"/>
          <a:stretch>
            <a:fillRect/>
          </a:stretch>
        </p:blipFill>
        <p:spPr bwMode="auto">
          <a:xfrm>
            <a:off x="0" y="428604"/>
            <a:ext cx="435768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143248"/>
            <a:ext cx="4499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8.Вводимо більше 30 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символів:</a:t>
            </a:r>
            <a:endParaRPr lang="uk-UA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14751" t="42165" r="44682" b="5128"/>
          <a:stretch>
            <a:fillRect/>
          </a:stretch>
        </p:blipFill>
        <p:spPr bwMode="auto">
          <a:xfrm>
            <a:off x="0" y="3643314"/>
            <a:ext cx="4286248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57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9.Не вводимо жодного </a:t>
            </a:r>
            <a:r>
              <a:rPr lang="uk-UA" sz="2400" b="1" dirty="0" smtClean="0">
                <a:solidFill>
                  <a:schemeClr val="bg1"/>
                </a:solidFill>
              </a:rPr>
              <a:t>знаку: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 l="15232" t="28229" r="44682" b="8547"/>
          <a:stretch>
            <a:fillRect/>
          </a:stretch>
        </p:blipFill>
        <p:spPr bwMode="auto">
          <a:xfrm>
            <a:off x="0" y="428604"/>
            <a:ext cx="435768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286124"/>
            <a:ext cx="4457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10.Вводимо тільки </a:t>
            </a:r>
            <a:r>
              <a:rPr lang="uk-UA" sz="2400" b="1" dirty="0" smtClean="0">
                <a:solidFill>
                  <a:schemeClr val="bg1"/>
                </a:solidFill>
              </a:rPr>
              <a:t>пробіли: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 l="15072" t="21652" r="44842" b="9117"/>
          <a:stretch>
            <a:fillRect/>
          </a:stretch>
        </p:blipFill>
        <p:spPr bwMode="auto">
          <a:xfrm>
            <a:off x="0" y="3786190"/>
            <a:ext cx="4214810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73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11.Вводимо 30 елементів — максимальну </a:t>
            </a:r>
            <a:r>
              <a:rPr lang="uk-UA" sz="2400" b="1" dirty="0" smtClean="0">
                <a:solidFill>
                  <a:schemeClr val="bg1"/>
                </a:solidFill>
              </a:rPr>
              <a:t>довжину: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 l="14751" t="20798" r="45163" b="7407"/>
          <a:stretch>
            <a:fillRect/>
          </a:stretch>
        </p:blipFill>
        <p:spPr bwMode="auto">
          <a:xfrm>
            <a:off x="0" y="357167"/>
            <a:ext cx="478631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3500438"/>
            <a:ext cx="57450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12.Відкриваємо код сторінки і </a:t>
            </a:r>
            <a:r>
              <a:rPr lang="uk-UA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підказку:</a:t>
            </a:r>
            <a:endParaRPr lang="uk-UA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 l="14912" t="36752" b="8262"/>
          <a:stretch>
            <a:fillRect/>
          </a:stretch>
        </p:blipFill>
        <p:spPr bwMode="auto">
          <a:xfrm>
            <a:off x="0" y="3929066"/>
            <a:ext cx="5857884" cy="292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5218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bg1"/>
                </a:solidFill>
              </a:rPr>
              <a:t>14. Змінюємо значення на </a:t>
            </a:r>
            <a:r>
              <a:rPr lang="uk-UA" sz="2400" b="1" dirty="0" smtClean="0">
                <a:solidFill>
                  <a:schemeClr val="bg1"/>
                </a:solidFill>
              </a:rPr>
              <a:t>1:</a:t>
            </a:r>
            <a:endParaRPr lang="uk-UA" sz="2400" b="1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/>
          <a:srcRect l="15553" t="29630" b="8832"/>
          <a:stretch>
            <a:fillRect/>
          </a:stretch>
        </p:blipFill>
        <p:spPr bwMode="auto">
          <a:xfrm>
            <a:off x="0" y="357166"/>
            <a:ext cx="642938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35769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Висновок: у ході цієї лабораторної роботи я навчилася тестувати поле </a:t>
            </a:r>
            <a:r>
              <a:rPr lang="en-US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uk-UA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,дізналася про можливі неможливі варіанти імені у цій системі.</a:t>
            </a:r>
            <a:endParaRPr lang="uk-UA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</TotalTime>
  <Words>140</Words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Лабораторна робота №2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№2</dc:title>
  <dc:creator>Віта</dc:creator>
  <cp:lastModifiedBy>Віта</cp:lastModifiedBy>
  <cp:revision>4</cp:revision>
  <dcterms:created xsi:type="dcterms:W3CDTF">2016-03-30T12:28:18Z</dcterms:created>
  <dcterms:modified xsi:type="dcterms:W3CDTF">2016-03-30T18:01:01Z</dcterms:modified>
</cp:coreProperties>
</file>