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DB909-EC4F-4BEA-B9F3-E5D5F067D1BD}" type="datetimeFigureOut">
              <a:rPr lang="uk-UA" smtClean="0"/>
              <a:t>04.04.2016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C1833-949B-45B5-A32E-0DB6DD477F6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1833-949B-45B5-A32E-0DB6DD477F6D}" type="slidenum">
              <a:rPr lang="uk-UA" smtClean="0"/>
              <a:t>9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C1833-949B-45B5-A32E-0DB6DD477F6D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04.04.2016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ical_control_el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eb_design" TargetMode="External"/><Relationship Id="rId4" Type="http://schemas.openxmlformats.org/officeDocument/2006/relationships/hyperlink" Target="https://en.wikipedia.org/wiki/List_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7422" y="714356"/>
            <a:ext cx="4104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Лабораторна робота №4</a:t>
            </a:r>
            <a:endParaRPr lang="uk-UA" sz="28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1357298"/>
            <a:ext cx="4357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Тема: Перевірка </a:t>
            </a:r>
            <a:r>
              <a:rPr lang="uk-UA" sz="2400" b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елементів UI</a:t>
            </a:r>
          </a:p>
          <a:p>
            <a:r>
              <a:rPr lang="uk-UA" dirty="0" smtClean="0"/>
              <a:t> </a:t>
            </a: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5786446" y="4357694"/>
            <a:ext cx="2199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Виконала</a:t>
            </a:r>
          </a:p>
          <a:p>
            <a:r>
              <a:rPr lang="uk-UA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Ст. групи ПІ-13-1</a:t>
            </a:r>
          </a:p>
          <a:p>
            <a:r>
              <a:rPr lang="uk-UA" sz="2000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Дзьон</a:t>
            </a:r>
            <a:r>
              <a:rPr lang="uk-UA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Віта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85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22. </a:t>
            </a:r>
            <a:r>
              <a:rPr lang="en-US" b="1" dirty="0" smtClean="0"/>
              <a:t>There </a:t>
            </a:r>
            <a:r>
              <a:rPr lang="en-US" b="1" dirty="0" smtClean="0"/>
              <a:t>are numbers from 1 to 31 (day of month) in dropdown list. How we can select 5?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51956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Клікнути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ліст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і вибрати число 5.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357298"/>
            <a:ext cx="871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 </a:t>
            </a:r>
            <a:endParaRPr lang="uk-UA" dirty="0" smtClean="0"/>
          </a:p>
          <a:p>
            <a:pPr lvl="0"/>
            <a:r>
              <a:rPr lang="uk-UA" b="1" dirty="0" smtClean="0"/>
              <a:t>23. </a:t>
            </a:r>
            <a:r>
              <a:rPr lang="en-US" b="1" dirty="0" smtClean="0"/>
              <a:t>There </a:t>
            </a:r>
            <a:r>
              <a:rPr lang="en-US" b="1" dirty="0" smtClean="0"/>
              <a:t>are numbers from 1 to 31 (day of month ) in dropdown list. How we can change selection between 3, 30, 31 items?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7317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Прокрутити вибраний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ліст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або вибрати зі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списку.</a:t>
            </a:r>
            <a:r>
              <a:rPr lang="uk-UA" i="1" dirty="0" smtClean="0"/>
              <a:t> 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357694"/>
            <a:ext cx="2108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b="1" u="sng" dirty="0" smtClean="0">
                <a:latin typeface="Times New Roman" pitchFamily="18" charset="0"/>
                <a:cs typeface="Times New Roman" pitchFamily="18" charset="0"/>
              </a:rPr>
              <a:t>Висновок:</a:t>
            </a:r>
            <a:endParaRPr lang="uk-UA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5000636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даній лабораторній роботі було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протестовано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граф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інтерфейсу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та використано правильні елементи на панелі інструментів.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0"/>
            <a:ext cx="3580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Виконання роботи:</a:t>
            </a:r>
            <a:endParaRPr lang="uk-UA" sz="3200" i="1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785794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1.</a:t>
            </a:r>
            <a:r>
              <a:rPr lang="en-US" b="1" dirty="0" smtClean="0"/>
              <a:t>Is </a:t>
            </a:r>
            <a:r>
              <a:rPr lang="en-US" b="1" dirty="0" smtClean="0"/>
              <a:t>there any inconsistency in the UI?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1026" name="Рисунок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428594" y="1285857"/>
            <a:ext cx="3643340" cy="81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29124" y="1214422"/>
            <a:ext cx="46961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доступна кнопка "зберегти".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u="sng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250030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2.</a:t>
            </a:r>
            <a:r>
              <a:rPr lang="en-US" b="1" dirty="0" smtClean="0"/>
              <a:t>Is </a:t>
            </a:r>
            <a:r>
              <a:rPr lang="en-US" b="1" dirty="0" smtClean="0"/>
              <a:t>there any inconsistency in the UI?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1027" name="Рисунок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428596" y="2928934"/>
            <a:ext cx="3711322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214810" y="3071810"/>
            <a:ext cx="49291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i="1" dirty="0" smtClean="0"/>
              <a:t>     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Немає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риски вводу, а також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	неправильна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підказка.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4572008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3. </a:t>
            </a:r>
            <a:r>
              <a:rPr lang="en-US" b="1" dirty="0" smtClean="0"/>
              <a:t>Is </a:t>
            </a:r>
            <a:r>
              <a:rPr lang="en-US" b="1" dirty="0" smtClean="0"/>
              <a:t>there any inconsistency in the UI?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1028" name="Рисунок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00033" y="5214949"/>
            <a:ext cx="354024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5286388"/>
            <a:ext cx="3899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Недоступне поле вводу.</a:t>
            </a:r>
            <a:endParaRPr lang="uk-UA" sz="28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800" b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552856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4. </a:t>
            </a:r>
            <a:r>
              <a:rPr lang="en-US" b="1" dirty="0" smtClean="0"/>
              <a:t>How </a:t>
            </a:r>
            <a:r>
              <a:rPr lang="en-US" b="1" dirty="0" smtClean="0"/>
              <a:t>checkbox can be checked off</a:t>
            </a:r>
            <a:r>
              <a:rPr lang="en-US" b="1" dirty="0" smtClean="0"/>
              <a:t>?</a:t>
            </a:r>
            <a:endParaRPr lang="uk-UA" b="1" dirty="0" smtClean="0"/>
          </a:p>
          <a:p>
            <a:pPr lvl="0"/>
            <a:endParaRPr lang="uk-UA" b="1" dirty="0" smtClean="0"/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Повторним натисканням на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kbox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uk-UA" dirty="0" smtClean="0"/>
          </a:p>
          <a:p>
            <a:r>
              <a:rPr lang="uk-UA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643050"/>
            <a:ext cx="4214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5. </a:t>
            </a:r>
            <a:r>
              <a:rPr lang="en-US" b="1" dirty="0" smtClean="0"/>
              <a:t>The </a:t>
            </a:r>
            <a:r>
              <a:rPr lang="en-US" b="1" dirty="0" smtClean="0"/>
              <a:t>gender selection is implemented on screen below. Please describe the weak points of this implementation and propose better way of implementation</a:t>
            </a:r>
            <a:r>
              <a:rPr lang="en-US" b="1" dirty="0" smtClean="0"/>
              <a:t>.</a:t>
            </a:r>
            <a:endParaRPr lang="uk-UA" b="1" dirty="0" smtClean="0"/>
          </a:p>
          <a:p>
            <a:pPr lvl="0"/>
            <a:endParaRPr lang="uk-UA" b="1" dirty="0" smtClean="0"/>
          </a:p>
          <a:p>
            <a:pPr lvl="0"/>
            <a:endParaRPr lang="uk-UA" dirty="0" smtClean="0"/>
          </a:p>
          <a:p>
            <a:endParaRPr lang="uk-UA" dirty="0"/>
          </a:p>
        </p:txBody>
      </p:sp>
      <p:pic>
        <p:nvPicPr>
          <p:cNvPr id="2050" name="Рисунок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57158" y="3286124"/>
            <a:ext cx="2214578" cy="4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86182" y="3143248"/>
            <a:ext cx="4925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повинен бути окремими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кожної статі</a:t>
            </a:r>
            <a:endParaRPr lang="uk-UA" sz="2400" b="1" i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3714752"/>
            <a:ext cx="6786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uk-UA" b="1" dirty="0" smtClean="0"/>
              <a:t>6. </a:t>
            </a:r>
            <a:r>
              <a:rPr lang="en-US" b="1" dirty="0" smtClean="0"/>
              <a:t>Please</a:t>
            </a:r>
            <a:r>
              <a:rPr lang="en-US" b="1" dirty="0" smtClean="0"/>
              <a:t>, propose improvements for the part of the screen below. Requirement: if ‘no thanks’ checkbox is checked off other should be </a:t>
            </a:r>
            <a:r>
              <a:rPr lang="en-US" b="1" dirty="0" smtClean="0"/>
              <a:t>disabled</a:t>
            </a:r>
            <a:r>
              <a:rPr lang="uk-UA" b="1" dirty="0" smtClean="0"/>
              <a:t>: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285720" y="5072074"/>
            <a:ext cx="2428893" cy="1614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00332" y="4857760"/>
            <a:ext cx="61436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Немає підказки (уточнення)  за що відповідає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‘present’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‘ bonus’ .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Також бокс ‘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thanks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‘ окремо і не відомо чи при чек нутом ‘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thanks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інші бокси будуть не доступні.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0"/>
            <a:ext cx="8712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7. </a:t>
            </a:r>
            <a:r>
              <a:rPr lang="en-US" b="1" dirty="0" smtClean="0"/>
              <a:t>Please </a:t>
            </a:r>
            <a:r>
              <a:rPr lang="en-US" b="1" dirty="0" smtClean="0"/>
              <a:t>provide your recommendations regarding improvements of the part </a:t>
            </a:r>
            <a:endParaRPr lang="uk-UA" b="1" dirty="0" smtClean="0"/>
          </a:p>
          <a:p>
            <a:pPr lvl="0"/>
            <a:r>
              <a:rPr lang="en-US" b="1" dirty="0" smtClean="0"/>
              <a:t>of </a:t>
            </a:r>
            <a:r>
              <a:rPr lang="en-US" b="1" dirty="0" smtClean="0"/>
              <a:t>screen below.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4" name="Рисунок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314324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79711" y="642918"/>
            <a:ext cx="53642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Radio button ,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як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accept/discard,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можуть бути відмічені одночасно.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857364"/>
            <a:ext cx="7579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8.</a:t>
            </a:r>
            <a:r>
              <a:rPr lang="en-US" b="1" dirty="0" smtClean="0"/>
              <a:t>Would </a:t>
            </a:r>
            <a:r>
              <a:rPr lang="en-US" b="1" dirty="0" smtClean="0"/>
              <a:t>a radio button  be  a better choice? (select between </a:t>
            </a:r>
            <a:r>
              <a:rPr lang="en-US" b="1" dirty="0" smtClean="0"/>
              <a:t>Portrait</a:t>
            </a:r>
            <a:endParaRPr lang="uk-UA" b="1" dirty="0" smtClean="0"/>
          </a:p>
          <a:p>
            <a:pPr lvl="0"/>
            <a:r>
              <a:rPr lang="en-US" b="1" dirty="0" smtClean="0"/>
              <a:t> </a:t>
            </a:r>
            <a:r>
              <a:rPr lang="en-US" b="1" dirty="0" smtClean="0"/>
              <a:t>and Landscape </a:t>
            </a:r>
            <a:r>
              <a:rPr lang="en-US" b="1" dirty="0" smtClean="0"/>
              <a:t>mode,</a:t>
            </a:r>
            <a:r>
              <a:rPr lang="uk-UA" b="1" dirty="0" smtClean="0"/>
              <a:t> </a:t>
            </a:r>
            <a:r>
              <a:rPr lang="en-US" b="1" dirty="0" smtClean="0"/>
              <a:t>Portrait </a:t>
            </a:r>
            <a:r>
              <a:rPr lang="en-US" b="1" dirty="0" smtClean="0"/>
              <a:t>uses by default</a:t>
            </a:r>
            <a:r>
              <a:rPr lang="en-US" b="1" dirty="0" smtClean="0"/>
              <a:t>)</a:t>
            </a:r>
            <a:r>
              <a:rPr lang="uk-UA" b="1" dirty="0" smtClean="0"/>
              <a:t>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5" name="Рисунок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1912734" cy="50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71934" y="2571744"/>
            <a:ext cx="26068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Portrait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(default)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Courier New" pitchFamily="49" charset="0"/>
              <a:buChar char="o"/>
            </a:pP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Landscape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3857628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i="1" dirty="0" smtClean="0"/>
              <a:t>9. </a:t>
            </a:r>
            <a:r>
              <a:rPr lang="en-US" b="1" i="1" dirty="0" smtClean="0"/>
              <a:t>Is </a:t>
            </a:r>
            <a:r>
              <a:rPr lang="en-US" b="1" i="1" dirty="0" smtClean="0"/>
              <a:t>a radio button the best choice?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3076" name="Рисунок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357694"/>
            <a:ext cx="2685985" cy="74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357686" y="4357694"/>
            <a:ext cx="3398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Don’t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 this again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en-US" b="1" dirty="0" smtClean="0"/>
              <a:t> </a:t>
            </a:r>
            <a:r>
              <a:rPr lang="uk-UA" b="1" dirty="0" smtClean="0"/>
              <a:t>10.</a:t>
            </a:r>
            <a:r>
              <a:rPr lang="en-US" b="1" dirty="0" smtClean="0"/>
              <a:t>Is </a:t>
            </a:r>
            <a:r>
              <a:rPr lang="en-US" b="1" dirty="0" smtClean="0"/>
              <a:t>it the best implementation of the part of screen?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098" name="Рисунок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857232"/>
            <a:ext cx="492919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29388" y="571480"/>
            <a:ext cx="1920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Formatting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ru-RU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..................</a:t>
            </a:r>
          </a:p>
          <a:p>
            <a:pPr>
              <a:buFont typeface="Wingdings" pitchFamily="2" charset="2"/>
              <a:buChar char="q"/>
            </a:pPr>
            <a:r>
              <a:rPr lang="ru-RU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...............</a:t>
            </a:r>
          </a:p>
          <a:p>
            <a:pPr>
              <a:buFont typeface="Wingdings" pitchFamily="2" charset="2"/>
              <a:buChar char="q"/>
            </a:pPr>
            <a:r>
              <a:rPr lang="ru-RU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...............</a:t>
            </a:r>
          </a:p>
          <a:p>
            <a:endParaRPr lang="uk-UA" sz="2400" b="1" i="1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3116"/>
            <a:ext cx="42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11.</a:t>
            </a:r>
            <a:r>
              <a:rPr lang="en-US" b="1" dirty="0" smtClean="0"/>
              <a:t>Wait </a:t>
            </a:r>
            <a:r>
              <a:rPr lang="en-US" b="1" dirty="0" smtClean="0"/>
              <a:t>is mixed-state for checkbox?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099" name="Рисунок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643182"/>
            <a:ext cx="494668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00826" y="2714620"/>
            <a:ext cx="17251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Read-only</a:t>
            </a:r>
            <a:endParaRPr lang="uk-UA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3857628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b="1" dirty="0" smtClean="0"/>
              <a:t>12.</a:t>
            </a:r>
            <a:r>
              <a:rPr lang="en-US" b="1" dirty="0" smtClean="0"/>
              <a:t> </a:t>
            </a:r>
            <a:r>
              <a:rPr lang="en-US" b="1" dirty="0" smtClean="0"/>
              <a:t>Can we use, checkboxes as a progress indicator?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4100" name="Рисунок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70"/>
            <a:ext cx="5000660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72264" y="4572008"/>
            <a:ext cx="263726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lvl="0">
              <a:buFont typeface="Wingdings" pitchFamily="2" charset="2"/>
              <a:buChar char="ü"/>
            </a:pPr>
            <a:r>
              <a:rPr lang="uk-UA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endParaRPr lang="uk-UA" sz="2400" b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7686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 </a:t>
            </a:r>
            <a:endParaRPr lang="uk-UA" dirty="0" smtClean="0"/>
          </a:p>
          <a:p>
            <a:pPr lvl="0"/>
            <a:r>
              <a:rPr lang="en-US" b="1" dirty="0" smtClean="0"/>
              <a:t> </a:t>
            </a:r>
            <a:r>
              <a:rPr lang="uk-UA" b="1" dirty="0" smtClean="0"/>
              <a:t>13. </a:t>
            </a:r>
            <a:r>
              <a:rPr lang="en-US" b="1" dirty="0" smtClean="0"/>
              <a:t>Can </a:t>
            </a:r>
            <a:r>
              <a:rPr lang="en-US" b="1" dirty="0" smtClean="0"/>
              <a:t>we use the selection of a checkbox to perform commands? 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928670"/>
            <a:ext cx="518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цього є кнопки із піктограмами.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1714488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14. </a:t>
            </a:r>
            <a:r>
              <a:rPr lang="en-US" b="1" dirty="0" smtClean="0"/>
              <a:t>Can </a:t>
            </a:r>
            <a:r>
              <a:rPr lang="en-US" b="1" dirty="0" smtClean="0"/>
              <a:t>we use the selection of a checkbox to dynamically display other </a:t>
            </a:r>
            <a:endParaRPr lang="uk-UA" b="1" dirty="0" smtClean="0"/>
          </a:p>
          <a:p>
            <a:r>
              <a:rPr lang="en-US" b="1" dirty="0" smtClean="0"/>
              <a:t>controls </a:t>
            </a:r>
            <a:r>
              <a:rPr lang="en-US" b="1" dirty="0" smtClean="0"/>
              <a:t>related to the selected control? 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2428868"/>
            <a:ext cx="4291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Екран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 реагує на такі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події.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143248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15. </a:t>
            </a:r>
            <a:r>
              <a:rPr lang="en-US" b="1" dirty="0" smtClean="0"/>
              <a:t>Can we use the selection of a checkbox to display other windows, such </a:t>
            </a:r>
            <a:endParaRPr lang="uk-UA" b="1" dirty="0" smtClean="0"/>
          </a:p>
          <a:p>
            <a:pPr lvl="0"/>
            <a:r>
              <a:rPr lang="en-US" b="1" dirty="0" smtClean="0"/>
              <a:t>as </a:t>
            </a:r>
            <a:r>
              <a:rPr lang="en-US" b="1" dirty="0" smtClean="0"/>
              <a:t>a dialog box to gather more input?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786190"/>
            <a:ext cx="2542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Так, це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можливо</a:t>
            </a:r>
            <a:r>
              <a:rPr lang="uk-UA" i="1" dirty="0" smtClean="0"/>
              <a:t>.</a:t>
            </a:r>
            <a:endParaRPr lang="uk-UA" dirty="0" smtClean="0"/>
          </a:p>
          <a:p>
            <a:r>
              <a:rPr lang="uk-UA" b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4357694"/>
            <a:ext cx="4980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uk-UA" i="1" dirty="0" smtClean="0"/>
              <a:t> </a:t>
            </a:r>
            <a:r>
              <a:rPr lang="uk-UA" i="1" dirty="0" smtClean="0"/>
              <a:t> </a:t>
            </a:r>
            <a:r>
              <a:rPr lang="uk-UA" dirty="0" smtClean="0"/>
              <a:t>16.</a:t>
            </a:r>
            <a:r>
              <a:rPr lang="en-US" b="1" dirty="0" smtClean="0"/>
              <a:t>Is </a:t>
            </a:r>
            <a:r>
              <a:rPr lang="en-US" b="1" dirty="0" smtClean="0"/>
              <a:t>it the best implementation of screen?</a:t>
            </a:r>
            <a:endParaRPr lang="uk-UA" dirty="0" smtClean="0"/>
          </a:p>
          <a:p>
            <a:r>
              <a:rPr lang="en-US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5122" name="Рисунок 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857760"/>
            <a:ext cx="511062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786446" y="4786322"/>
            <a:ext cx="3143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Розділити на 2 </a:t>
            </a:r>
            <a:r>
              <a:rPr lang="uk-UA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опціональні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вікна із різним смисловим навантаженням. </a:t>
            </a:r>
            <a:endParaRPr lang="uk-UA" sz="2400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0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17.</a:t>
            </a:r>
            <a:r>
              <a:rPr lang="en-US" b="1" dirty="0" smtClean="0"/>
              <a:t>Are </a:t>
            </a:r>
            <a:r>
              <a:rPr lang="en-US" b="1" dirty="0" smtClean="0"/>
              <a:t>there any inconsistency , in the relationship between radio buttons and checkboxes? Requirement : when ‘Custom’ radio-button is selected all checkboxes are enabled.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6146" name="Рисунок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3286148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929190" y="1500174"/>
            <a:ext cx="3305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Якщо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обраний,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check box able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429000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dirty="0" smtClean="0"/>
              <a:t> </a:t>
            </a:r>
            <a:endParaRPr lang="uk-UA" dirty="0" smtClean="0"/>
          </a:p>
          <a:p>
            <a:pPr lvl="0"/>
            <a:r>
              <a:rPr lang="uk-UA" b="1" dirty="0" smtClean="0"/>
              <a:t> </a:t>
            </a:r>
            <a:r>
              <a:rPr lang="uk-UA" b="1" dirty="0" smtClean="0"/>
              <a:t>18. </a:t>
            </a:r>
            <a:r>
              <a:rPr lang="en-US" b="1" dirty="0" smtClean="0"/>
              <a:t>How </a:t>
            </a:r>
            <a:r>
              <a:rPr lang="en-US" b="1" dirty="0" smtClean="0"/>
              <a:t>implementation of screen can be improved?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6147" name="Рисунок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32717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00562" y="4214818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Зробити як це зроблено у MS Word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так 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більш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зруним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користувача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sz="2400" b="1" u="sng" dirty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19. </a:t>
            </a:r>
            <a:r>
              <a:rPr lang="en-US" b="1" dirty="0" smtClean="0"/>
              <a:t>Is it the best way of the controls location one the screen?</a:t>
            </a:r>
            <a:endParaRPr lang="uk-UA" dirty="0"/>
          </a:p>
        </p:txBody>
      </p:sp>
      <p:pic>
        <p:nvPicPr>
          <p:cNvPr id="7170" name="Рисунок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3714776" cy="54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00562" y="500042"/>
            <a:ext cx="4139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Можна зробити </a:t>
            </a:r>
            <a:endParaRPr lang="uk-UA" sz="2400" b="1" i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кнопочками з інтуїтивно</a:t>
            </a:r>
          </a:p>
          <a:p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 зрозумілими 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піктограмами.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2000240"/>
            <a:ext cx="8643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20. </a:t>
            </a:r>
            <a:r>
              <a:rPr lang="en-US" b="1" dirty="0" smtClean="0"/>
              <a:t>Is </a:t>
            </a:r>
            <a:r>
              <a:rPr lang="en-US" b="1" dirty="0" smtClean="0"/>
              <a:t>it right to leave editable text boxed and drop-down lists enabled if they share the radio button’s label? (see example). What requirement should be for the editable field?</a:t>
            </a:r>
            <a:endParaRPr lang="uk-UA" dirty="0" smtClean="0"/>
          </a:p>
          <a:p>
            <a:r>
              <a:rPr lang="en-US" b="1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  <p:pic>
        <p:nvPicPr>
          <p:cNvPr id="7171" name="Рисунок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357562"/>
            <a:ext cx="319731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43340" y="3571876"/>
            <a:ext cx="50006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radio button selected</a:t>
            </a:r>
            <a:r>
              <a:rPr lang="uk-UA" sz="2400" b="1" i="1" u="sng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тоді поле стає доступним і в ньому необхідно написати номера таблиць у вигляді : 1, 3, 5; 5-12;</a:t>
            </a:r>
            <a:endParaRPr lang="uk-UA" sz="2400" b="1" u="sng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0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b="1" dirty="0" smtClean="0"/>
              <a:t>21. </a:t>
            </a:r>
            <a:r>
              <a:rPr lang="en-US" b="1" dirty="0" smtClean="0"/>
              <a:t>What </a:t>
            </a:r>
            <a:r>
              <a:rPr lang="en-US" b="1" dirty="0" smtClean="0"/>
              <a:t>is list-box, drop-down list? </a:t>
            </a:r>
            <a:r>
              <a:rPr lang="en-US" b="1" dirty="0" err="1" smtClean="0"/>
              <a:t>combobox</a:t>
            </a:r>
            <a:r>
              <a:rPr lang="en-US" b="1" dirty="0" smtClean="0"/>
              <a:t>?  What are the two types of </a:t>
            </a:r>
            <a:r>
              <a:rPr lang="en-US" b="1" dirty="0" err="1" smtClean="0"/>
              <a:t>combobox</a:t>
            </a:r>
            <a:r>
              <a:rPr lang="en-US" b="1" dirty="0" smtClean="0"/>
              <a:t>?</a:t>
            </a:r>
            <a:endParaRPr lang="uk-UA" dirty="0" smtClean="0"/>
          </a:p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85720" y="1041023"/>
            <a:ext cx="835824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list-box  a box on the screen that contains a list of options, only one of which can be selected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drop-down list  is a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3" tooltip="Graphical control element"/>
              </a:rPr>
              <a:t>graphical control element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similar to a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4" tooltip="List box"/>
              </a:rPr>
              <a:t>list box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that allows the user to choose one value from a list.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When a drop-down list is inactive, it displays a single value. When activated, it displays (drops down) a list of values, from which the user may select one. When the user selects a new value, the control reverts to its inactive state, displaying the selected value. It is often used in the design of graphical user interfaces, including 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  <a:hlinkClick r:id="rId5" tooltip="Web design"/>
              </a:rPr>
              <a:t>web design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err="1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combobox</a:t>
            </a:r>
            <a:r>
              <a:rPr lang="en-US" sz="2400" b="1" i="1" dirty="0" smtClean="0">
                <a:solidFill>
                  <a:schemeClr val="tx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commonly used graphical user interface widget (or control). Traditionally, it is a combination of a drop-down list or list box and a single-line editable textbox, allowing the user to either type a value directly or select a value from the list.</a:t>
            </a:r>
            <a:endParaRPr lang="uk-UA" sz="2400" b="1" i="1" dirty="0" smtClean="0">
              <a:solidFill>
                <a:schemeClr val="tx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i="1" dirty="0" smtClean="0"/>
              <a:t> </a:t>
            </a:r>
            <a:endParaRPr lang="uk-UA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61</TotalTime>
  <Words>595</Words>
  <PresentationFormat>Экран (4:3)</PresentationFormat>
  <Paragraphs>97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Техническая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Віта</dc:creator>
  <cp:lastModifiedBy>Віта</cp:lastModifiedBy>
  <cp:revision>8</cp:revision>
  <dcterms:created xsi:type="dcterms:W3CDTF">2016-03-30T12:28:18Z</dcterms:created>
  <dcterms:modified xsi:type="dcterms:W3CDTF">2016-04-04T19:20:46Z</dcterms:modified>
</cp:coreProperties>
</file>