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74" r:id="rId15"/>
    <p:sldId id="273" r:id="rId1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33CCFF"/>
    <a:srgbClr val="00CC00"/>
    <a:srgbClr val="000066"/>
    <a:srgbClr val="292929"/>
    <a:srgbClr val="0000CC"/>
    <a:srgbClr val="000099"/>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8" d="100"/>
          <a:sy n="78" d="100"/>
        </p:scale>
        <p:origin x="-28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7B16B5F-F946-44F2-8655-253AF7DBB9FC}" type="datetimeFigureOut">
              <a:rPr lang="uk-UA"/>
              <a:pPr>
                <a:defRPr/>
              </a:pPr>
              <a:t>17.03.2016</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uk-UA" noProof="0"/>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noProof="0"/>
              <a:t>Редагувати стиль зразка тексту</a:t>
            </a:r>
          </a:p>
          <a:p>
            <a:pPr lvl="1"/>
            <a:r>
              <a:rPr lang="uk-UA" noProof="0"/>
              <a:t>Другий рівень</a:t>
            </a:r>
          </a:p>
          <a:p>
            <a:pPr lvl="2"/>
            <a:r>
              <a:rPr lang="uk-UA" noProof="0"/>
              <a:t>Третій рівень</a:t>
            </a:r>
          </a:p>
          <a:p>
            <a:pPr lvl="3"/>
            <a:r>
              <a:rPr lang="uk-UA" noProof="0"/>
              <a:t>Четвертий рівень</a:t>
            </a:r>
          </a:p>
          <a:p>
            <a:pPr lvl="4"/>
            <a:r>
              <a:rPr lang="uk-UA" noProof="0"/>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A30D8B5-88B9-4294-ABA8-75000F8FCB3A}" type="slidenum">
              <a:rPr lang="uk-UA"/>
              <a:pPr>
                <a:defRPr/>
              </a:pPr>
              <a:t>‹№›</a:t>
            </a:fld>
            <a:endParaRPr lang="uk-U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Місце для зображення 1"/>
          <p:cNvSpPr>
            <a:spLocks noGrp="1" noRot="1" noChangeAspect="1"/>
          </p:cNvSpPr>
          <p:nvPr>
            <p:ph type="sldImg"/>
          </p:nvPr>
        </p:nvSpPr>
        <p:spPr bwMode="auto">
          <a:noFill/>
          <a:ln>
            <a:solidFill>
              <a:srgbClr val="000000"/>
            </a:solidFill>
            <a:miter lim="800000"/>
            <a:headEnd/>
            <a:tailEnd/>
          </a:ln>
        </p:spPr>
      </p:sp>
      <p:sp>
        <p:nvSpPr>
          <p:cNvPr id="21506"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21507"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A26972-1821-4FD2-BC5D-997AD7EBFE10}" type="slidenum">
              <a:rPr lang="uk-UA" smtClean="0">
                <a:cs typeface="Arial" charset="0"/>
              </a:rPr>
              <a:pPr fontAlgn="base">
                <a:spcBef>
                  <a:spcPct val="0"/>
                </a:spcBef>
                <a:spcAft>
                  <a:spcPct val="0"/>
                </a:spcAft>
                <a:defRPr/>
              </a:pPr>
              <a:t>1</a:t>
            </a:fld>
            <a:endParaRPr lang="uk-UA"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grpSp>
        <p:nvGrpSpPr>
          <p:cNvPr id="5"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a:extLst>
              <a:ext uri="{91240B29-F687-4f45-9708-019B960494DF}"/>
            </a:extLst>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9" name="Rectangle 8"/>
            <p:cNvSpPr>
              <a:spLocks noChangeArrowheads="1"/>
            </p:cNvSpPr>
            <p:nvPr/>
          </p:nvSpPr>
          <p:spPr bwMode="auto">
            <a:xfrm>
              <a:off x="414338" y="9525"/>
              <a:ext cx="28575" cy="4481513"/>
            </a:xfrm>
            <a:prstGeom prst="rect">
              <a:avLst/>
            </a:prstGeom>
            <a:grpFill/>
            <a:ln>
              <a:noFill/>
            </a:ln>
            <a:extLst>
              <a:ext uri="{91240B29-F687-4f45-9708-019B960494DF}"/>
            </a:extLst>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extLst>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extLst>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extLst>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extLst>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extLst>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extLst>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extLst>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extLst>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extLst>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extLst>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extLst>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4" name="Rectangle 33"/>
            <p:cNvSpPr>
              <a:spLocks noChangeArrowheads="1"/>
            </p:cNvSpPr>
            <p:nvPr/>
          </p:nvSpPr>
          <p:spPr bwMode="auto">
            <a:xfrm>
              <a:off x="642938" y="6610350"/>
              <a:ext cx="23813" cy="242888"/>
            </a:xfrm>
            <a:prstGeom prst="rect">
              <a:avLst/>
            </a:prstGeom>
            <a:grpFill/>
            <a:ln>
              <a:noFill/>
            </a:ln>
            <a:extLst>
              <a:ext uri="{91240B29-F687-4f45-9708-019B960494DF}"/>
            </a:extLst>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extLst>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extLst>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extLst>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extLst>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extLst>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extLst>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extLst>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6" name="Rectangle 45"/>
            <p:cNvSpPr>
              <a:spLocks noChangeArrowheads="1"/>
            </p:cNvSpPr>
            <p:nvPr/>
          </p:nvSpPr>
          <p:spPr bwMode="auto">
            <a:xfrm>
              <a:off x="1228725" y="4662488"/>
              <a:ext cx="23813" cy="2181225"/>
            </a:xfrm>
            <a:prstGeom prst="rect">
              <a:avLst/>
            </a:prstGeom>
            <a:grpFill/>
            <a:ln>
              <a:noFill/>
            </a:ln>
            <a:extLst>
              <a:ext uri="{91240B29-F687-4f45-9708-019B960494DF}"/>
            </a:extLst>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extLst>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extLst>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extLst>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extLst>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extLst>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extLst>
          </p:spPr>
        </p:sp>
      </p:grpSp>
      <p:sp>
        <p:nvSpPr>
          <p:cNvPr id="2" name="Title 1"/>
          <p:cNvSpPr>
            <a:spLocks noGrp="1"/>
          </p:cNvSpPr>
          <p:nvPr>
            <p:ph type="ctrTitle"/>
          </p:nvPr>
        </p:nvSpPr>
        <p:spPr>
          <a:xfrm>
            <a:off x="1876424" y="1122363"/>
            <a:ext cx="8791575" cy="2387600"/>
          </a:xfrm>
        </p:spPr>
        <p:txBody>
          <a:bodyPr anchor="b"/>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0" name="Date Placeholder 3"/>
          <p:cNvSpPr>
            <a:spLocks noGrp="1"/>
          </p:cNvSpPr>
          <p:nvPr>
            <p:ph type="dt" sz="half" idx="10"/>
          </p:nvPr>
        </p:nvSpPr>
        <p:spPr>
          <a:xfrm>
            <a:off x="7077075" y="5410200"/>
            <a:ext cx="2743200" cy="365125"/>
          </a:xfrm>
        </p:spPr>
        <p:txBody>
          <a:bodyPr/>
          <a:lstStyle>
            <a:lvl1pPr>
              <a:defRPr/>
            </a:lvl1pPr>
          </a:lstStyle>
          <a:p>
            <a:pPr>
              <a:defRPr/>
            </a:pPr>
            <a:fld id="{9EFE9F96-327E-4B5D-90BE-233782217AF7}" type="datetimeFigureOut">
              <a:rPr lang="en-US"/>
              <a:pPr>
                <a:defRPr/>
              </a:pPr>
              <a:t>3/17/2016</a:t>
            </a:fld>
            <a:endParaRPr lang="en-US"/>
          </a:p>
        </p:txBody>
      </p:sp>
      <p:sp>
        <p:nvSpPr>
          <p:cNvPr id="61" name="Footer Placeholder 4"/>
          <p:cNvSpPr>
            <a:spLocks noGrp="1"/>
          </p:cNvSpPr>
          <p:nvPr>
            <p:ph type="ftr" sz="quarter" idx="11"/>
          </p:nvPr>
        </p:nvSpPr>
        <p:spPr>
          <a:xfrm>
            <a:off x="1876425" y="5410200"/>
            <a:ext cx="5124450" cy="365125"/>
          </a:xfrm>
        </p:spPr>
        <p:txBody>
          <a:bodyPr/>
          <a:lstStyle>
            <a:lvl1pPr>
              <a:defRPr/>
            </a:lvl1pPr>
          </a:lstStyle>
          <a:p>
            <a:pPr>
              <a:defRPr/>
            </a:pPr>
            <a:endParaRPr lang="en-US"/>
          </a:p>
        </p:txBody>
      </p:sp>
      <p:sp>
        <p:nvSpPr>
          <p:cNvPr id="62" name="Slide Number Placeholder 5"/>
          <p:cNvSpPr>
            <a:spLocks noGrp="1"/>
          </p:cNvSpPr>
          <p:nvPr>
            <p:ph type="sldNum" sz="quarter" idx="12"/>
          </p:nvPr>
        </p:nvSpPr>
        <p:spPr>
          <a:xfrm>
            <a:off x="9896475" y="5410200"/>
            <a:ext cx="771525" cy="365125"/>
          </a:xfrm>
        </p:spPr>
        <p:txBody>
          <a:bodyPr/>
          <a:lstStyle>
            <a:lvl1pPr>
              <a:defRPr/>
            </a:lvl1pPr>
          </a:lstStyle>
          <a:p>
            <a:pPr>
              <a:defRPr/>
            </a:pPr>
            <a:fld id="{0415FEB9-C366-4628-9C56-A2E53E7F65D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63450A-C522-40B5-8E04-CFECC2C23872}"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4E0B29-D02F-4045-BCFB-E6B4261CC7E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B1AAAF-AA0C-48D1-9A91-57B34131A223}"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2A16B4-3A8A-4660-9B4C-4AF365D2533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59"/>
          <p:cNvSpPr txBox="1"/>
          <p:nvPr/>
        </p:nvSpPr>
        <p:spPr>
          <a:xfrm>
            <a:off x="903288" y="731838"/>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rPr>
              <a:t>“</a:t>
            </a:r>
          </a:p>
        </p:txBody>
      </p:sp>
      <p:sp>
        <p:nvSpPr>
          <p:cNvPr id="6" name="TextBox 60"/>
          <p:cNvSpPr txBox="1"/>
          <p:nvPr/>
        </p:nvSpPr>
        <p:spPr>
          <a:xfrm>
            <a:off x="10537825" y="27654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rPr>
              <a:t>”</a:t>
            </a:r>
          </a:p>
        </p:txBody>
      </p:sp>
      <p:sp>
        <p:nvSpPr>
          <p:cNvPr id="2" name="Title 1"/>
          <p:cNvSpPr>
            <a:spLocks noGrp="1"/>
          </p:cNvSpPr>
          <p:nvPr>
            <p:ph type="title"/>
          </p:nvPr>
        </p:nvSpPr>
        <p:spPr>
          <a:xfrm>
            <a:off x="1446212" y="609599"/>
            <a:ext cx="9302752" cy="2748429"/>
          </a:xfrm>
        </p:spPr>
        <p:txBody>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4"/>
          <p:cNvSpPr>
            <a:spLocks noGrp="1"/>
          </p:cNvSpPr>
          <p:nvPr>
            <p:ph type="dt" sz="half" idx="14"/>
          </p:nvPr>
        </p:nvSpPr>
        <p:spPr/>
        <p:txBody>
          <a:bodyPr/>
          <a:lstStyle>
            <a:lvl1pPr>
              <a:defRPr/>
            </a:lvl1pPr>
          </a:lstStyle>
          <a:p>
            <a:pPr>
              <a:defRPr/>
            </a:pPr>
            <a:fld id="{92A0031C-F04A-48F0-BB0E-183B3DCCDF90}" type="datetimeFigureOut">
              <a:rPr lang="en-US"/>
              <a:pPr>
                <a:defRPr/>
              </a:pPr>
              <a:t>3/17/2016</a:t>
            </a:fld>
            <a:endParaRPr lang="en-US"/>
          </a:p>
        </p:txBody>
      </p:sp>
      <p:sp>
        <p:nvSpPr>
          <p:cNvPr id="8" name="Footer Placeholder 5"/>
          <p:cNvSpPr>
            <a:spLocks noGrp="1"/>
          </p:cNvSpPr>
          <p:nvPr>
            <p:ph type="ftr" sz="quarter" idx="15"/>
          </p:nvPr>
        </p:nvSpPr>
        <p:spPr/>
        <p:txBody>
          <a:bodyPr/>
          <a:lstStyle>
            <a:lvl1pPr>
              <a:defRPr/>
            </a:lvl1pPr>
          </a:lstStyle>
          <a:p>
            <a:pPr>
              <a:defRPr/>
            </a:pPr>
            <a:endParaRPr lang="en-US"/>
          </a:p>
        </p:txBody>
      </p:sp>
      <p:sp>
        <p:nvSpPr>
          <p:cNvPr id="9" name="Slide Number Placeholder 6"/>
          <p:cNvSpPr>
            <a:spLocks noGrp="1"/>
          </p:cNvSpPr>
          <p:nvPr>
            <p:ph type="sldNum" sz="quarter" idx="16"/>
          </p:nvPr>
        </p:nvSpPr>
        <p:spPr/>
        <p:txBody>
          <a:bodyPr/>
          <a:lstStyle>
            <a:lvl1pPr>
              <a:defRPr/>
            </a:lvl1pPr>
          </a:lstStyle>
          <a:p>
            <a:pPr>
              <a:defRPr/>
            </a:pPr>
            <a:fld id="{FD6953A2-FBEF-45E4-8070-2AF90F568E3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4A6BD4-C8ED-4C7F-ACA3-47080B2F0701}"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8E12B52-C3F2-4B55-B7A7-0F80E04CACB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8"/>
          </p:nvPr>
        </p:nvSpPr>
        <p:spPr/>
        <p:txBody>
          <a:bodyPr/>
          <a:lstStyle>
            <a:lvl1pPr>
              <a:defRPr/>
            </a:lvl1pPr>
          </a:lstStyle>
          <a:p>
            <a:pPr>
              <a:defRPr/>
            </a:pPr>
            <a:fld id="{43575B81-F9A5-493F-AD61-F0577E9BE204}" type="datetimeFigureOut">
              <a:rPr lang="en-US"/>
              <a:pPr>
                <a:defRPr/>
              </a:pPr>
              <a:t>3/17/2016</a:t>
            </a:fld>
            <a:endParaRPr lang="en-US"/>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pPr>
              <a:defRPr/>
            </a:pPr>
            <a:fld id="{281E0F11-7404-436C-9808-FD9E2F6BA93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1141413" y="4980858"/>
            <a:ext cx="319524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4487593" y="4980857"/>
            <a:ext cx="32004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7852442" y="4980854"/>
            <a:ext cx="3194968"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3"/>
          <p:cNvSpPr>
            <a:spLocks noGrp="1"/>
          </p:cNvSpPr>
          <p:nvPr>
            <p:ph type="dt" sz="half" idx="23"/>
          </p:nvPr>
        </p:nvSpPr>
        <p:spPr/>
        <p:txBody>
          <a:bodyPr/>
          <a:lstStyle>
            <a:lvl1pPr>
              <a:defRPr/>
            </a:lvl1pPr>
          </a:lstStyle>
          <a:p>
            <a:pPr>
              <a:defRPr/>
            </a:pPr>
            <a:fld id="{96C5DB95-27DE-453C-A6DA-9CDE04D3C950}" type="datetimeFigureOut">
              <a:rPr lang="en-US"/>
              <a:pPr>
                <a:defRPr/>
              </a:pPr>
              <a:t>3/17/2016</a:t>
            </a:fld>
            <a:endParaRPr lang="en-US"/>
          </a:p>
        </p:txBody>
      </p:sp>
      <p:sp>
        <p:nvSpPr>
          <p:cNvPr id="13" name="Footer Placeholder 4"/>
          <p:cNvSpPr>
            <a:spLocks noGrp="1"/>
          </p:cNvSpPr>
          <p:nvPr>
            <p:ph type="ftr" sz="quarter" idx="24"/>
          </p:nvPr>
        </p:nvSpPr>
        <p:spPr/>
        <p:txBody>
          <a:bodyPr/>
          <a:lstStyle>
            <a:lvl1pPr>
              <a:defRPr/>
            </a:lvl1pPr>
          </a:lstStyle>
          <a:p>
            <a:pPr>
              <a:defRPr/>
            </a:pPr>
            <a:endParaRPr lang="en-US"/>
          </a:p>
        </p:txBody>
      </p:sp>
      <p:sp>
        <p:nvSpPr>
          <p:cNvPr id="14" name="Slide Number Placeholder 5"/>
          <p:cNvSpPr>
            <a:spLocks noGrp="1"/>
          </p:cNvSpPr>
          <p:nvPr>
            <p:ph type="sldNum" sz="quarter" idx="25"/>
          </p:nvPr>
        </p:nvSpPr>
        <p:spPr/>
        <p:txBody>
          <a:bodyPr/>
          <a:lstStyle>
            <a:lvl1pPr>
              <a:defRPr/>
            </a:lvl1pPr>
          </a:lstStyle>
          <a:p>
            <a:pPr>
              <a:defRPr/>
            </a:pPr>
            <a:fld id="{1B64C88C-E568-4622-B869-E76B2E73F0F6}"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A827D5D-2398-4B7A-B054-AFA46C899915}"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280813-D09B-4EB0-8063-0220251B390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5D53221-3147-4C03-81A5-DF88984244B0}"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7870BD-832A-4955-A493-C095083080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A7374EE-FA00-4C43-B1DB-15542A752A93}"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2A6008-59E9-42C2-AAEA-E7E38045D21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9504AA-4736-4FF7-86F9-9BBE62A8AEAE}"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7939F6-D2EF-4009-A0CF-35F76FC3723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DB5B12-D8A2-49DB-96F8-99FD96544305}"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828440-0D35-4859-9AFA-F47DF62568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0BF0CFDD-7ADC-40DA-9378-B0D9CADE3C2D}" type="datetimeFigureOut">
              <a:rPr lang="en-US"/>
              <a:pPr>
                <a:defRPr/>
              </a:pPr>
              <a:t>3/17/2016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2DAB38A-0710-459D-B0E8-44F8BDB7BFF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0E430AC-0775-4685-8A10-A60568AC6626}" type="datetimeFigureOut">
              <a:rPr lang="en-US"/>
              <a:pPr>
                <a:defRPr/>
              </a:pPr>
              <a:t>3/17/2016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E44204D-821E-474A-B1B9-BF64E2DBE13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8986DB7-AE7C-40AB-839A-4F945F34EA41}" type="datetimeFigureOut">
              <a:rPr lang="en-US"/>
              <a:pPr>
                <a:defRPr/>
              </a:pPr>
              <a:t>3/17/2016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612A3DE-02F1-4C9B-BA34-071EE0374BC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6686C53-EC34-4218-BAF3-065CB88C0D60}"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14B894-389A-468E-838F-201270D4DCB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615788-FDA7-4FFC-B8E5-61012AC2F801}"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442026-A4A9-488B-B434-1D8D259C9E8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srcRect/>
          <a:stretch>
            <a:fillRect/>
          </a:stretch>
        </p:blipFill>
        <p:spPr bwMode="auto">
          <a:xfrm>
            <a:off x="0" y="0"/>
            <a:ext cx="12192000" cy="6858000"/>
          </a:xfrm>
          <a:prstGeom prst="rect">
            <a:avLst/>
          </a:prstGeom>
          <a:noFill/>
          <a:ln w="9525">
            <a:noFill/>
            <a:miter lim="800000"/>
            <a:headEnd/>
            <a:tailEnd/>
          </a:ln>
        </p:spPr>
      </p:pic>
      <p:grpSp>
        <p:nvGrpSpPr>
          <p:cNvPr id="1027" name="Group 7"/>
          <p:cNvGrpSpPr>
            <a:grpSpLocks/>
          </p:cNvGrpSpPr>
          <p:nvPr/>
        </p:nvGrpSpPr>
        <p:grpSpPr bwMode="auto">
          <a:xfrm>
            <a:off x="-14288" y="0"/>
            <a:ext cx="12053888" cy="6858000"/>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extLst>
            </p:spPr>
          </p:sp>
        </p:grpSp>
      </p:grpSp>
      <p:sp>
        <p:nvSpPr>
          <p:cNvPr id="2" name="Title Placeholder 1"/>
          <p:cNvSpPr>
            <a:spLocks noGrp="1"/>
          </p:cNvSpPr>
          <p:nvPr>
            <p:ph type="title"/>
          </p:nvPr>
        </p:nvSpPr>
        <p:spPr>
          <a:xfrm>
            <a:off x="1141413" y="619125"/>
            <a:ext cx="9906000" cy="1477963"/>
          </a:xfrm>
          <a:prstGeom prst="rect">
            <a:avLst/>
          </a:prstGeom>
        </p:spPr>
        <p:txBody>
          <a:bodyPr vert="horz" lIns="91440" tIns="45720" rIns="91440" bIns="45720" rtlCol="0" anchor="ctr">
            <a:normAutofit/>
          </a:bodyPr>
          <a:lstStyle/>
          <a:p>
            <a:endParaRPr lang="en-US" dirty="0"/>
          </a:p>
        </p:txBody>
      </p:sp>
      <p:sp>
        <p:nvSpPr>
          <p:cNvPr id="1029" name="Text Placeholder 2"/>
          <p:cNvSpPr>
            <a:spLocks noGrp="1"/>
          </p:cNvSpPr>
          <p:nvPr>
            <p:ph type="body" idx="1"/>
          </p:nvPr>
        </p:nvSpPr>
        <p:spPr bwMode="auto">
          <a:xfrm>
            <a:off x="1141413" y="2249488"/>
            <a:ext cx="9906000" cy="3541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456488" y="5883275"/>
            <a:ext cx="2743200" cy="365125"/>
          </a:xfrm>
          <a:prstGeom prst="rect">
            <a:avLst/>
          </a:prstGeom>
        </p:spPr>
        <p:txBody>
          <a:bodyPr vert="horz" lIns="91440" tIns="45720" rIns="91440" bIns="45720" rtlCol="0" anchor="ctr"/>
          <a:lstStyle>
            <a:lvl1pPr algn="r" fontAlgn="auto">
              <a:spcBef>
                <a:spcPts val="0"/>
              </a:spcBef>
              <a:spcAft>
                <a:spcPts val="0"/>
              </a:spcAft>
              <a:defRPr sz="1050">
                <a:solidFill>
                  <a:schemeClr val="tx1">
                    <a:tint val="75000"/>
                  </a:schemeClr>
                </a:solidFill>
                <a:latin typeface="+mn-lt"/>
                <a:cs typeface="+mn-cs"/>
              </a:defRPr>
            </a:lvl1pPr>
          </a:lstStyle>
          <a:p>
            <a:pPr>
              <a:defRPr/>
            </a:pPr>
            <a:fld id="{439D5FB9-90F9-4BE4-B55D-E3478BBBA5B1}" type="datetimeFigureOut">
              <a:rPr lang="en-US"/>
              <a:pPr>
                <a:defRPr/>
              </a:pPr>
              <a:t>3/17/2016</a:t>
            </a:fld>
            <a:endParaRPr lang="en-US"/>
          </a:p>
        </p:txBody>
      </p:sp>
      <p:sp>
        <p:nvSpPr>
          <p:cNvPr id="5" name="Footer Placeholder 4"/>
          <p:cNvSpPr>
            <a:spLocks noGrp="1"/>
          </p:cNvSpPr>
          <p:nvPr>
            <p:ph type="ftr" sz="quarter" idx="3"/>
          </p:nvPr>
        </p:nvSpPr>
        <p:spPr>
          <a:xfrm>
            <a:off x="1141413" y="5883275"/>
            <a:ext cx="6238875" cy="365125"/>
          </a:xfrm>
          <a:prstGeom prst="rect">
            <a:avLst/>
          </a:prstGeom>
        </p:spPr>
        <p:txBody>
          <a:bodyPr vert="horz" lIns="91440" tIns="45720" rIns="91440" bIns="45720" rtlCol="0" anchor="ctr"/>
          <a:lstStyle>
            <a:lvl1pPr algn="l" fontAlgn="auto">
              <a:spcBef>
                <a:spcPts val="0"/>
              </a:spcBef>
              <a:spcAft>
                <a:spcPts val="0"/>
              </a:spcAft>
              <a:defRPr sz="1050" cap="all" baseline="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10275888" y="5883275"/>
            <a:ext cx="771525" cy="365125"/>
          </a:xfrm>
          <a:prstGeom prst="rect">
            <a:avLst/>
          </a:prstGeom>
        </p:spPr>
        <p:txBody>
          <a:bodyPr vert="horz" lIns="91440" tIns="45720" rIns="91440" bIns="45720" rtlCol="0" anchor="ctr"/>
          <a:lstStyle>
            <a:lvl1pPr algn="r" fontAlgn="auto">
              <a:spcBef>
                <a:spcPts val="0"/>
              </a:spcBef>
              <a:spcAft>
                <a:spcPts val="0"/>
              </a:spcAft>
              <a:defRPr sz="1050">
                <a:solidFill>
                  <a:schemeClr val="tx1">
                    <a:tint val="75000"/>
                  </a:schemeClr>
                </a:solidFill>
                <a:latin typeface="+mn-lt"/>
                <a:cs typeface="+mn-cs"/>
              </a:defRPr>
            </a:lvl1pPr>
          </a:lstStyle>
          <a:p>
            <a:pPr>
              <a:defRPr/>
            </a:pPr>
            <a:fld id="{58E43552-8EB6-46E2-8776-D8C7232D0349}"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6"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 id="2147483667" r:id="rId12"/>
    <p:sldLayoutId id="2147483655" r:id="rId13"/>
    <p:sldLayoutId id="2147483654" r:id="rId14"/>
    <p:sldLayoutId id="2147483653" r:id="rId15"/>
    <p:sldLayoutId id="2147483652" r:id="rId16"/>
    <p:sldLayoutId id="2147483651" r:id="rId17"/>
  </p:sldLayoutIdLst>
  <p:txStyles>
    <p:titleStyle>
      <a:lvl1pPr algn="l"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w Cen MT" pitchFamily="34" charset="0"/>
        </a:defRPr>
      </a:lvl2pPr>
      <a:lvl3pPr algn="l" rtl="0" eaLnBrk="0" fontAlgn="base" hangingPunct="0">
        <a:lnSpc>
          <a:spcPct val="90000"/>
        </a:lnSpc>
        <a:spcBef>
          <a:spcPct val="0"/>
        </a:spcBef>
        <a:spcAft>
          <a:spcPct val="0"/>
        </a:spcAft>
        <a:defRPr sz="3600">
          <a:solidFill>
            <a:schemeClr val="tx1"/>
          </a:solidFill>
          <a:latin typeface="Tw Cen MT" pitchFamily="34" charset="0"/>
        </a:defRPr>
      </a:lvl3pPr>
      <a:lvl4pPr algn="l" rtl="0" eaLnBrk="0" fontAlgn="base" hangingPunct="0">
        <a:lnSpc>
          <a:spcPct val="90000"/>
        </a:lnSpc>
        <a:spcBef>
          <a:spcPct val="0"/>
        </a:spcBef>
        <a:spcAft>
          <a:spcPct val="0"/>
        </a:spcAft>
        <a:defRPr sz="3600">
          <a:solidFill>
            <a:schemeClr val="tx1"/>
          </a:solidFill>
          <a:latin typeface="Tw Cen MT" pitchFamily="34" charset="0"/>
        </a:defRPr>
      </a:lvl4pPr>
      <a:lvl5pPr algn="l" rtl="0" eaLnBrk="0" fontAlgn="base" hangingPunct="0">
        <a:lnSpc>
          <a:spcPct val="90000"/>
        </a:lnSpc>
        <a:spcBef>
          <a:spcPct val="0"/>
        </a:spcBef>
        <a:spcAft>
          <a:spcPct val="0"/>
        </a:spcAft>
        <a:defRPr sz="3600">
          <a:solidFill>
            <a:schemeClr val="tx1"/>
          </a:solidFill>
          <a:latin typeface="Tw Cen MT" pitchFamily="34" charset="0"/>
        </a:defRPr>
      </a:lvl5pPr>
      <a:lvl6pPr marL="457200" algn="l" rtl="0" fontAlgn="base">
        <a:lnSpc>
          <a:spcPct val="90000"/>
        </a:lnSpc>
        <a:spcBef>
          <a:spcPct val="0"/>
        </a:spcBef>
        <a:spcAft>
          <a:spcPct val="0"/>
        </a:spcAft>
        <a:defRPr sz="3600">
          <a:solidFill>
            <a:schemeClr val="tx1"/>
          </a:solidFill>
          <a:latin typeface="Tw Cen MT" pitchFamily="34" charset="0"/>
        </a:defRPr>
      </a:lvl6pPr>
      <a:lvl7pPr marL="914400" algn="l" rtl="0" fontAlgn="base">
        <a:lnSpc>
          <a:spcPct val="90000"/>
        </a:lnSpc>
        <a:spcBef>
          <a:spcPct val="0"/>
        </a:spcBef>
        <a:spcAft>
          <a:spcPct val="0"/>
        </a:spcAft>
        <a:defRPr sz="3600">
          <a:solidFill>
            <a:schemeClr val="tx1"/>
          </a:solidFill>
          <a:latin typeface="Tw Cen MT" pitchFamily="34" charset="0"/>
        </a:defRPr>
      </a:lvl7pPr>
      <a:lvl8pPr marL="1371600" algn="l" rtl="0" fontAlgn="base">
        <a:lnSpc>
          <a:spcPct val="90000"/>
        </a:lnSpc>
        <a:spcBef>
          <a:spcPct val="0"/>
        </a:spcBef>
        <a:spcAft>
          <a:spcPct val="0"/>
        </a:spcAft>
        <a:defRPr sz="3600">
          <a:solidFill>
            <a:schemeClr val="tx1"/>
          </a:solidFill>
          <a:latin typeface="Tw Cen MT" pitchFamily="34" charset="0"/>
        </a:defRPr>
      </a:lvl8pPr>
      <a:lvl9pPr marL="1828800" algn="l" rtl="0" fontAlgn="base">
        <a:lnSpc>
          <a:spcPct val="90000"/>
        </a:lnSpc>
        <a:spcBef>
          <a:spcPct val="0"/>
        </a:spcBef>
        <a:spcAft>
          <a:spcPct val="0"/>
        </a:spcAft>
        <a:defRPr sz="3600">
          <a:solidFill>
            <a:schemeClr val="tx1"/>
          </a:solidFill>
          <a:latin typeface="Tw Cen MT" pitchFamily="34" charset="0"/>
        </a:defRPr>
      </a:lvl9pPr>
    </p:titleStyle>
    <p:bodyStyle>
      <a:lvl1pPr marL="228600" indent="-228600" algn="l" rtl="0" eaLnBrk="0" fontAlgn="base" hangingPunct="0">
        <a:lnSpc>
          <a:spcPct val="120000"/>
        </a:lnSpc>
        <a:spcBef>
          <a:spcPts val="1000"/>
        </a:spcBef>
        <a:spcAft>
          <a:spcPct val="0"/>
        </a:spcAft>
        <a:buSzPct val="125000"/>
        <a:buFont typeface="Arial" charset="0"/>
        <a:buChar char="•"/>
        <a:defRPr sz="24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SzPct val="125000"/>
        <a:buFont typeface="Arial" charset="0"/>
        <a:buChar char="•"/>
        <a:defRPr sz="20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SzPct val="125000"/>
        <a:buFont typeface="Arial" charset="0"/>
        <a:buChar char="•"/>
        <a:defRPr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SzPct val="125000"/>
        <a:buFont typeface="Arial" charset="0"/>
        <a:buChar char="•"/>
        <a:defRPr sz="16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SzPct val="125000"/>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0475" y="1135063"/>
            <a:ext cx="8791575" cy="2387600"/>
          </a:xfrm>
        </p:spPr>
        <p:txBody>
          <a:bodyPr wrap="square" numCol="1" anchorCtr="0" compatLnSpc="1">
            <a:prstTxWarp prst="textNoShape">
              <a:avLst/>
            </a:prstTxWarp>
          </a:bodyPr>
          <a:lstStyle/>
          <a:p>
            <a:pPr algn="r" eaLnBrk="1" hangingPunct="1">
              <a:defRPr/>
            </a:pPr>
            <a:r>
              <a:rPr lang="en-US" cap="none" smtClean="0">
                <a:solidFill>
                  <a:schemeClr val="bg1"/>
                </a:solidFill>
                <a:effectLst>
                  <a:outerShdw blurRad="38100" dist="38100" dir="2700000" algn="tl">
                    <a:srgbClr val="FFFFFF"/>
                  </a:outerShdw>
                </a:effectLst>
                <a:latin typeface="Cambria" pitchFamily="18" charset="0"/>
              </a:rPr>
              <a:t>ТЕСТУВАННЯ ТЕКСТОВОГО ПОЛЯ</a:t>
            </a:r>
            <a:endParaRPr lang="uk-UA" cap="none" smtClean="0">
              <a:solidFill>
                <a:schemeClr val="bg1"/>
              </a:solidFill>
              <a:effectLst>
                <a:outerShdw blurRad="38100" dist="38100" dir="2700000" algn="tl">
                  <a:srgbClr val="FFFFFF"/>
                </a:outerShdw>
              </a:effectLst>
              <a:latin typeface="Cambria" pitchFamily="18" charset="0"/>
            </a:endParaRPr>
          </a:p>
        </p:txBody>
      </p:sp>
      <p:sp>
        <p:nvSpPr>
          <p:cNvPr id="3" name="Subtitle 2"/>
          <p:cNvSpPr>
            <a:spLocks noGrp="1"/>
          </p:cNvSpPr>
          <p:nvPr>
            <p:ph type="subTitle" idx="1"/>
          </p:nvPr>
        </p:nvSpPr>
        <p:spPr>
          <a:xfrm>
            <a:off x="2070100" y="3994150"/>
            <a:ext cx="8791575" cy="1655763"/>
          </a:xfrm>
        </p:spPr>
        <p:txBody>
          <a:bodyPr/>
          <a:lstStyle/>
          <a:p>
            <a:pPr eaLnBrk="1" hangingPunct="1">
              <a:defRPr/>
            </a:pPr>
            <a:r>
              <a:rPr lang="en-US" b="1" cap="none" smtClean="0">
                <a:solidFill>
                  <a:srgbClr val="0000FF"/>
                </a:solidFill>
                <a:effectLst>
                  <a:outerShdw blurRad="38100" dist="38100" dir="2700000" algn="tl">
                    <a:srgbClr val="FFFFFF"/>
                  </a:outerShdw>
                </a:effectLst>
                <a:latin typeface="Cambria" pitchFamily="18" charset="0"/>
              </a:rPr>
              <a:t>ВИКОНАВ СТУДЕНТ ГРУПИ ПІ-13-1</a:t>
            </a:r>
            <a:endParaRPr lang="uk-UA" b="1" cap="none" smtClean="0">
              <a:solidFill>
                <a:srgbClr val="0000FF"/>
              </a:solidFill>
              <a:effectLst>
                <a:outerShdw blurRad="38100" dist="38100" dir="2700000" algn="tl">
                  <a:srgbClr val="FFFFFF"/>
                </a:outerShdw>
              </a:effectLst>
              <a:latin typeface="Cambria" pitchFamily="18" charset="0"/>
            </a:endParaRPr>
          </a:p>
          <a:p>
            <a:pPr eaLnBrk="1" hangingPunct="1">
              <a:defRPr/>
            </a:pPr>
            <a:r>
              <a:rPr lang="en-US" b="1" cap="none" smtClean="0">
                <a:solidFill>
                  <a:srgbClr val="0000FF"/>
                </a:solidFill>
                <a:effectLst>
                  <a:outerShdw blurRad="38100" dist="38100" dir="2700000" algn="tl">
                    <a:srgbClr val="FFFFFF"/>
                  </a:outerShdw>
                </a:effectLst>
                <a:latin typeface="Cambria" pitchFamily="18" charset="0"/>
              </a:rPr>
              <a:t>КУДЯРСЬКИЙ ІГОР</a:t>
            </a:r>
          </a:p>
          <a:p>
            <a:pPr algn="r" eaLnBrk="1" hangingPunct="1">
              <a:defRPr/>
            </a:pPr>
            <a:endParaRPr lang="en-US" b="1" cap="none" smtClean="0">
              <a:solidFill>
                <a:srgbClr val="0000FF"/>
              </a:solidFill>
              <a:effectLst>
                <a:outerShdw blurRad="38100" dist="38100" dir="2700000" algn="tl">
                  <a:srgbClr val="FFFFFF"/>
                </a:outerShdw>
              </a:effectLst>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bwMode="auto">
          <a:xfrm>
            <a:off x="800100" y="1765300"/>
            <a:ext cx="7981950" cy="1477963"/>
          </a:xfrm>
        </p:spPr>
        <p:txBody>
          <a:bodyPr wrap="square" numCol="1" anchorCtr="0" compatLnSpc="1">
            <a:prstTxWarp prst="textNoShape">
              <a:avLst/>
            </a:prstTxWarp>
          </a:bodyPr>
          <a:lstStyle/>
          <a:p>
            <a:pPr>
              <a:defRPr/>
            </a:pPr>
            <a:r>
              <a:rPr lang="uk-UA" sz="3200" b="1" i="1" cap="none" smtClean="0">
                <a:solidFill>
                  <a:srgbClr val="000066"/>
                </a:solidFill>
                <a:effectLst>
                  <a:outerShdw blurRad="38100" dist="38100" dir="2700000" algn="tl">
                    <a:srgbClr val="FFFFFF"/>
                  </a:outerShdw>
                </a:effectLst>
                <a:latin typeface="Cambria" pitchFamily="18" charset="0"/>
              </a:rPr>
              <a:t>Тест №7</a:t>
            </a:r>
            <a:br>
              <a:rPr lang="uk-UA" sz="3200" b="1" i="1" cap="none" smtClean="0">
                <a:solidFill>
                  <a:srgbClr val="000066"/>
                </a:solidFill>
                <a:effectLst>
                  <a:outerShdw blurRad="38100" dist="38100" dir="2700000" algn="tl">
                    <a:srgbClr val="FFFFFF"/>
                  </a:outerShdw>
                </a:effectLst>
                <a:latin typeface="Cambria" pitchFamily="18" charset="0"/>
              </a:rPr>
            </a:br>
            <a:r>
              <a:rPr lang="uk-UA" sz="3200" cap="none" smtClean="0">
                <a:solidFill>
                  <a:srgbClr val="000066"/>
                </a:solidFill>
                <a:latin typeface="Cambria" pitchFamily="18" charset="0"/>
              </a:rPr>
              <a:t/>
            </a:r>
            <a:br>
              <a:rPr lang="uk-UA" sz="3200" cap="none" smtClean="0">
                <a:solidFill>
                  <a:srgbClr val="000066"/>
                </a:solidFill>
                <a:latin typeface="Cambria" pitchFamily="18" charset="0"/>
              </a:rPr>
            </a:br>
            <a:r>
              <a:rPr lang="uk-UA" sz="3200" cap="none" smtClean="0">
                <a:solidFill>
                  <a:srgbClr val="000066"/>
                </a:solidFill>
                <a:latin typeface="Cambria" pitchFamily="18" charset="0"/>
              </a:rPr>
              <a:t>	</a:t>
            </a:r>
            <a:r>
              <a:rPr lang="uk-UA" sz="2400" cap="none" smtClean="0">
                <a:solidFill>
                  <a:srgbClr val="000066"/>
                </a:solidFill>
                <a:latin typeface="Cambria" pitchFamily="18" charset="0"/>
              </a:rPr>
              <a:t>В текстове поле вводжу </a:t>
            </a:r>
            <a:r>
              <a:rPr lang="en-US" sz="2400" cap="none" smtClean="0">
                <a:solidFill>
                  <a:srgbClr val="000066"/>
                </a:solidFill>
                <a:latin typeface="Cambria" pitchFamily="18" charset="0"/>
              </a:rPr>
              <a:t>HTML-</a:t>
            </a:r>
            <a:r>
              <a:rPr lang="uk-UA" sz="2400" cap="none" smtClean="0">
                <a:solidFill>
                  <a:srgbClr val="000066"/>
                </a:solidFill>
                <a:latin typeface="Cambria" pitchFamily="18" charset="0"/>
              </a:rPr>
              <a:t>тег “</a:t>
            </a:r>
            <a:r>
              <a:rPr lang="en-US" sz="2400" b="1" cap="none" smtClean="0">
                <a:solidFill>
                  <a:srgbClr val="000066"/>
                </a:solidFill>
                <a:latin typeface="Cambria" pitchFamily="18" charset="0"/>
              </a:rPr>
              <a:t>&lt;title&gt; &lt;/title&gt;</a:t>
            </a:r>
            <a:r>
              <a:rPr lang="uk-UA" sz="2400" cap="none" smtClean="0">
                <a:solidFill>
                  <a:srgbClr val="000066"/>
                </a:solidFill>
                <a:latin typeface="Cambria" pitchFamily="18" charset="0"/>
              </a:rPr>
              <a:t>”. Результатом тесту є помилка, оскільки ім</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я не може записуватися </a:t>
            </a:r>
            <a:r>
              <a:rPr lang="en-US" sz="2400" cap="none" smtClean="0">
                <a:solidFill>
                  <a:srgbClr val="000066"/>
                </a:solidFill>
                <a:latin typeface="Cambria" pitchFamily="18" charset="0"/>
              </a:rPr>
              <a:t>HTML-</a:t>
            </a:r>
            <a:r>
              <a:rPr lang="uk-UA" sz="2400" cap="none" smtClean="0">
                <a:solidFill>
                  <a:srgbClr val="000066"/>
                </a:solidFill>
                <a:latin typeface="Cambria" pitchFamily="18" charset="0"/>
              </a:rPr>
              <a:t>тегом.</a:t>
            </a:r>
            <a:br>
              <a:rPr lang="uk-UA" sz="2400" cap="none" smtClean="0">
                <a:solidFill>
                  <a:srgbClr val="000066"/>
                </a:solidFill>
                <a:latin typeface="Cambria" pitchFamily="18" charset="0"/>
              </a:rPr>
            </a:br>
            <a:r>
              <a:rPr lang="uk-UA" sz="2400" cap="none" smtClean="0">
                <a:solidFill>
                  <a:srgbClr val="000066"/>
                </a:solidFill>
                <a:latin typeface="Cambria" pitchFamily="18" charset="0"/>
              </a:rPr>
              <a:t>	Також вводжу в текстове поле запит мовою </a:t>
            </a:r>
            <a:r>
              <a:rPr lang="en-US" sz="2400" cap="none" smtClean="0">
                <a:solidFill>
                  <a:srgbClr val="000066"/>
                </a:solidFill>
                <a:latin typeface="Cambria" pitchFamily="18" charset="0"/>
              </a:rPr>
              <a:t>SQL</a:t>
            </a:r>
            <a:r>
              <a:rPr lang="uk-UA" sz="2400" cap="none" smtClean="0">
                <a:solidFill>
                  <a:srgbClr val="000066"/>
                </a:solidFill>
                <a:latin typeface="Cambria" pitchFamily="18" charset="0"/>
              </a:rPr>
              <a:t> “</a:t>
            </a:r>
            <a:r>
              <a:rPr lang="ru-RU" sz="2400" b="1" cap="none" smtClean="0">
                <a:solidFill>
                  <a:srgbClr val="000066"/>
                </a:solidFill>
                <a:latin typeface="Cambria" pitchFamily="18" charset="0"/>
              </a:rPr>
              <a:t>SELECT Продукт, Білки, Жири FROM Продукти WHERE Продукт &lt;&gt; 'Судак</a:t>
            </a:r>
            <a:r>
              <a:rPr lang="uk-UA" sz="2400" cap="none" smtClean="0">
                <a:solidFill>
                  <a:srgbClr val="000066"/>
                </a:solidFill>
                <a:latin typeface="Cambria" pitchFamily="18" charset="0"/>
              </a:rPr>
              <a:t>” і отримую помилку вводу, бо ім</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я користувача не може бути представлене кодом мови програмування або структурної мови запиту </a:t>
            </a:r>
            <a:r>
              <a:rPr lang="en-US" sz="2400" cap="none" smtClean="0">
                <a:solidFill>
                  <a:srgbClr val="000066"/>
                </a:solidFill>
                <a:latin typeface="Cambria" pitchFamily="18" charset="0"/>
              </a:rPr>
              <a:t>SQL</a:t>
            </a:r>
            <a:r>
              <a:rPr lang="uk-UA" sz="2400" cap="none" smtClean="0">
                <a:solidFill>
                  <a:srgbClr val="000066"/>
                </a:solidFill>
                <a:latin typeface="Cambria" pitchFamily="18" charset="0"/>
              </a:rPr>
              <a:t>. </a:t>
            </a:r>
            <a:endParaRPr lang="uk-UA" sz="3200" cap="none" smtClean="0">
              <a:latin typeface="Arial" charset="0"/>
            </a:endParaRPr>
          </a:p>
        </p:txBody>
      </p:sp>
      <p:pic>
        <p:nvPicPr>
          <p:cNvPr id="30722" name="Picture 4"/>
          <p:cNvPicPr>
            <a:picLocks noChangeAspect="1" noChangeArrowheads="1"/>
          </p:cNvPicPr>
          <p:nvPr/>
        </p:nvPicPr>
        <p:blipFill>
          <a:blip r:embed="rId2"/>
          <a:srcRect/>
          <a:stretch>
            <a:fillRect/>
          </a:stretch>
        </p:blipFill>
        <p:spPr bwMode="auto">
          <a:xfrm>
            <a:off x="9117013" y="1766888"/>
            <a:ext cx="2638425" cy="1714500"/>
          </a:xfrm>
          <a:prstGeom prst="rect">
            <a:avLst/>
          </a:prstGeom>
          <a:noFill/>
          <a:ln w="19050">
            <a:solidFill>
              <a:srgbClr val="0000CC"/>
            </a:solidFill>
            <a:miter lim="800000"/>
            <a:headEnd/>
            <a:tailEnd/>
          </a:ln>
        </p:spPr>
      </p:pic>
      <p:pic>
        <p:nvPicPr>
          <p:cNvPr id="30723" name="Picture 6"/>
          <p:cNvPicPr>
            <a:picLocks noChangeAspect="1" noChangeArrowheads="1"/>
          </p:cNvPicPr>
          <p:nvPr/>
        </p:nvPicPr>
        <p:blipFill>
          <a:blip r:embed="rId3"/>
          <a:srcRect/>
          <a:stretch>
            <a:fillRect/>
          </a:stretch>
        </p:blipFill>
        <p:spPr bwMode="auto">
          <a:xfrm>
            <a:off x="9118600" y="3813175"/>
            <a:ext cx="2686050" cy="1685925"/>
          </a:xfrm>
          <a:prstGeom prst="rect">
            <a:avLst/>
          </a:prstGeom>
          <a:noFill/>
          <a:ln w="19050">
            <a:solidFill>
              <a:srgbClr val="0000CC"/>
            </a:solidFill>
            <a:miter lim="800000"/>
            <a:headEnd/>
            <a:tailEnd/>
          </a:ln>
        </p:spPr>
      </p:pic>
      <p:pic>
        <p:nvPicPr>
          <p:cNvPr id="30724" name="Picture 7" descr="1"/>
          <p:cNvPicPr>
            <a:picLocks noChangeAspect="1" noChangeArrowheads="1"/>
          </p:cNvPicPr>
          <p:nvPr/>
        </p:nvPicPr>
        <p:blipFill>
          <a:blip r:embed="rId4"/>
          <a:srcRect/>
          <a:stretch>
            <a:fillRect/>
          </a:stretch>
        </p:blipFill>
        <p:spPr bwMode="auto">
          <a:xfrm>
            <a:off x="2846388" y="4468813"/>
            <a:ext cx="2143125" cy="2143125"/>
          </a:xfrm>
          <a:prstGeom prst="rect">
            <a:avLst/>
          </a:prstGeom>
          <a:noFill/>
          <a:ln w="19050">
            <a:solidFill>
              <a:srgbClr val="0000CC"/>
            </a:solidFill>
            <a:miter lim="800000"/>
            <a:headEnd/>
            <a:tailEnd/>
          </a:ln>
        </p:spPr>
      </p:pic>
      <p:pic>
        <p:nvPicPr>
          <p:cNvPr id="30725" name="Picture 8" descr="1"/>
          <p:cNvPicPr>
            <a:picLocks noChangeAspect="1" noChangeArrowheads="1"/>
          </p:cNvPicPr>
          <p:nvPr/>
        </p:nvPicPr>
        <p:blipFill>
          <a:blip r:embed="rId5"/>
          <a:srcRect/>
          <a:stretch>
            <a:fillRect/>
          </a:stretch>
        </p:blipFill>
        <p:spPr bwMode="auto">
          <a:xfrm>
            <a:off x="5813425" y="4600575"/>
            <a:ext cx="2286000" cy="1714500"/>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bwMode="auto">
          <a:xfrm>
            <a:off x="855663" y="2178050"/>
            <a:ext cx="8172450" cy="1477963"/>
          </a:xfrm>
        </p:spPr>
        <p:txBody>
          <a:bodyPr wrap="square" numCol="1" anchorCtr="0" compatLnSpc="1">
            <a:prstTxWarp prst="textNoShape">
              <a:avLst/>
            </a:prstTxWarp>
          </a:bodyPr>
          <a:lstStyle/>
          <a:p>
            <a:pPr>
              <a:defRPr/>
            </a:pPr>
            <a:r>
              <a:rPr lang="uk-UA" sz="3200" b="1" i="1" cap="none" smtClean="0">
                <a:solidFill>
                  <a:srgbClr val="000066"/>
                </a:solidFill>
                <a:effectLst>
                  <a:outerShdw blurRad="38100" dist="38100" dir="2700000" algn="tl">
                    <a:srgbClr val="FFFFFF"/>
                  </a:outerShdw>
                </a:effectLst>
                <a:latin typeface="Cambria" pitchFamily="18" charset="0"/>
              </a:rPr>
              <a:t>Тест №8</a:t>
            </a:r>
            <a:br>
              <a:rPr lang="uk-UA" sz="3200" b="1" i="1" cap="none" smtClean="0">
                <a:solidFill>
                  <a:srgbClr val="000066"/>
                </a:solidFill>
                <a:effectLst>
                  <a:outerShdw blurRad="38100" dist="38100" dir="2700000" algn="tl">
                    <a:srgbClr val="FFFFFF"/>
                  </a:outerShdw>
                </a:effectLst>
                <a:latin typeface="Cambria" pitchFamily="18" charset="0"/>
              </a:rPr>
            </a:br>
            <a:r>
              <a:rPr lang="uk-UA" sz="3200" cap="none" smtClean="0">
                <a:solidFill>
                  <a:srgbClr val="000066"/>
                </a:solidFill>
                <a:latin typeface="Cambria" pitchFamily="18" charset="0"/>
              </a:rPr>
              <a:t/>
            </a:r>
            <a:br>
              <a:rPr lang="uk-UA" sz="3200" cap="none" smtClean="0">
                <a:solidFill>
                  <a:srgbClr val="000066"/>
                </a:solidFill>
                <a:latin typeface="Cambria" pitchFamily="18" charset="0"/>
              </a:rPr>
            </a:br>
            <a:r>
              <a:rPr lang="uk-UA" sz="3200" cap="none" smtClean="0">
                <a:solidFill>
                  <a:srgbClr val="000066"/>
                </a:solidFill>
                <a:latin typeface="Cambria" pitchFamily="18" charset="0"/>
              </a:rPr>
              <a:t>	</a:t>
            </a:r>
            <a:r>
              <a:rPr lang="uk-UA" sz="2000" cap="none" smtClean="0">
                <a:solidFill>
                  <a:srgbClr val="000066"/>
                </a:solidFill>
                <a:latin typeface="Cambria" pitchFamily="18" charset="0"/>
              </a:rPr>
              <a:t>В текстове поле копіюю посилання на файл </a:t>
            </a:r>
            <a:r>
              <a:rPr lang="en-US" sz="2000" cap="none" smtClean="0">
                <a:solidFill>
                  <a:srgbClr val="000066"/>
                </a:solidFill>
                <a:latin typeface="Cambria" pitchFamily="18" charset="0"/>
              </a:rPr>
              <a:t>CSS </a:t>
            </a:r>
            <a:r>
              <a:rPr lang="uk-UA" sz="2000" cap="none" smtClean="0">
                <a:solidFill>
                  <a:srgbClr val="000066"/>
                </a:solidFill>
                <a:latin typeface="Cambria" pitchFamily="18" charset="0"/>
              </a:rPr>
              <a:t>з даного сайту “</a:t>
            </a:r>
            <a:r>
              <a:rPr lang="uk-UA" sz="2000" b="1" cap="none" smtClean="0">
                <a:solidFill>
                  <a:srgbClr val="000066"/>
                </a:solidFill>
                <a:latin typeface="Cambria" pitchFamily="18" charset="0"/>
              </a:rPr>
              <a:t>http://testingchallenges.thetestingmap. org/detailsoverviewnow.css</a:t>
            </a:r>
            <a:r>
              <a:rPr lang="uk-UA" sz="2000" cap="none" smtClean="0">
                <a:solidFill>
                  <a:srgbClr val="000066"/>
                </a:solidFill>
                <a:latin typeface="Cambria" pitchFamily="18" charset="0"/>
              </a:rPr>
              <a:t>”. Результатом тесту є помилка </a:t>
            </a:r>
            <a:r>
              <a:rPr lang="en-US" sz="2000" b="1" cap="none" smtClean="0">
                <a:solidFill>
                  <a:srgbClr val="000066"/>
                </a:solidFill>
                <a:latin typeface="Cambria" pitchFamily="18" charset="0"/>
              </a:rPr>
              <a:t>Missing CSS</a:t>
            </a:r>
            <a:r>
              <a:rPr lang="uk-UA" sz="2000" cap="none" smtClean="0">
                <a:solidFill>
                  <a:srgbClr val="000066"/>
                </a:solidFill>
                <a:latin typeface="Cambria" pitchFamily="18" charset="0"/>
              </a:rPr>
              <a:t>, оскільки я не можу викликати файл </a:t>
            </a:r>
            <a:r>
              <a:rPr lang="en-US" sz="2000" cap="none" smtClean="0">
                <a:solidFill>
                  <a:srgbClr val="000066"/>
                </a:solidFill>
                <a:latin typeface="Cambria" pitchFamily="18" charset="0"/>
              </a:rPr>
              <a:t>CSS</a:t>
            </a:r>
            <a:r>
              <a:rPr lang="uk-UA" sz="2000" cap="none" smtClean="0">
                <a:solidFill>
                  <a:srgbClr val="000066"/>
                </a:solidFill>
                <a:latin typeface="Cambria" pitchFamily="18" charset="0"/>
              </a:rPr>
              <a:t> для динамічного огляду подробиць</a:t>
            </a:r>
            <a:r>
              <a:rPr lang="en-US" sz="2000" cap="none" smtClean="0">
                <a:solidFill>
                  <a:srgbClr val="000066"/>
                </a:solidFill>
                <a:latin typeface="Cambria" pitchFamily="18" charset="0"/>
              </a:rPr>
              <a:t> </a:t>
            </a:r>
            <a:r>
              <a:rPr lang="uk-UA" sz="2000" cap="none" smtClean="0">
                <a:solidFill>
                  <a:srgbClr val="000066"/>
                </a:solidFill>
                <a:latin typeface="Cambria" pitchFamily="18" charset="0"/>
              </a:rPr>
              <a:t>з даного поля.</a:t>
            </a:r>
            <a:br>
              <a:rPr lang="uk-UA" sz="2000" cap="none" smtClean="0">
                <a:solidFill>
                  <a:srgbClr val="000066"/>
                </a:solidFill>
                <a:latin typeface="Cambria" pitchFamily="18" charset="0"/>
              </a:rPr>
            </a:br>
            <a:r>
              <a:rPr lang="uk-UA" sz="2000" cap="none" smtClean="0">
                <a:solidFill>
                  <a:srgbClr val="000066"/>
                </a:solidFill>
                <a:latin typeface="Cambria" pitchFamily="18" charset="0"/>
              </a:rPr>
              <a:t>	Також вводжу в текстове поле наступну команду “</a:t>
            </a:r>
            <a:r>
              <a:rPr lang="en-US" sz="2000" b="1" cap="none" smtClean="0">
                <a:solidFill>
                  <a:srgbClr val="000066"/>
                </a:solidFill>
                <a:latin typeface="Cambria" pitchFamily="18" charset="0"/>
              </a:rPr>
              <a:t>&lt;script&gt;alert("This site to XSS")&lt;\script&gt;</a:t>
            </a:r>
            <a:r>
              <a:rPr lang="uk-UA" sz="2000" cap="none" smtClean="0">
                <a:solidFill>
                  <a:srgbClr val="000066"/>
                </a:solidFill>
                <a:latin typeface="Cambria" pitchFamily="18" charset="0"/>
              </a:rPr>
              <a:t>” і отримую помилку, бо команда </a:t>
            </a:r>
            <a:r>
              <a:rPr lang="en-US" sz="2000" b="1" cap="none" smtClean="0">
                <a:solidFill>
                  <a:srgbClr val="000066"/>
                </a:solidFill>
                <a:latin typeface="Cambria" pitchFamily="18" charset="0"/>
              </a:rPr>
              <a:t>alert</a:t>
            </a:r>
            <a:r>
              <a:rPr lang="en-US" sz="2000" cap="none" smtClean="0">
                <a:solidFill>
                  <a:srgbClr val="000066"/>
                </a:solidFill>
                <a:latin typeface="Cambria" pitchFamily="18" charset="0"/>
              </a:rPr>
              <a:t> </a:t>
            </a:r>
            <a:r>
              <a:rPr lang="uk-UA" sz="2000" cap="none" smtClean="0">
                <a:solidFill>
                  <a:srgbClr val="000066"/>
                </a:solidFill>
                <a:latin typeface="Cambria" pitchFamily="18" charset="0"/>
              </a:rPr>
              <a:t>виводить на екран вказане в лапках повідомлення і призупиняє виконання скрипту, доки користувач не натисне кнопку </a:t>
            </a:r>
            <a:r>
              <a:rPr lang="en-US" sz="2000" b="1" cap="none" smtClean="0">
                <a:solidFill>
                  <a:srgbClr val="000066"/>
                </a:solidFill>
                <a:latin typeface="Cambria" pitchFamily="18" charset="0"/>
              </a:rPr>
              <a:t>OK.</a:t>
            </a:r>
            <a:endParaRPr lang="uk-UA" sz="2000" cap="none" smtClean="0">
              <a:solidFill>
                <a:srgbClr val="000066"/>
              </a:solidFill>
              <a:latin typeface="Cambria" pitchFamily="18" charset="0"/>
            </a:endParaRPr>
          </a:p>
        </p:txBody>
      </p:sp>
      <p:pic>
        <p:nvPicPr>
          <p:cNvPr id="31746" name="Picture 4"/>
          <p:cNvPicPr>
            <a:picLocks noChangeAspect="1" noChangeArrowheads="1"/>
          </p:cNvPicPr>
          <p:nvPr/>
        </p:nvPicPr>
        <p:blipFill>
          <a:blip r:embed="rId2"/>
          <a:srcRect/>
          <a:stretch>
            <a:fillRect/>
          </a:stretch>
        </p:blipFill>
        <p:spPr bwMode="auto">
          <a:xfrm>
            <a:off x="9072563" y="1339850"/>
            <a:ext cx="2695575" cy="1695450"/>
          </a:xfrm>
          <a:prstGeom prst="rect">
            <a:avLst/>
          </a:prstGeom>
          <a:noFill/>
          <a:ln w="19050">
            <a:solidFill>
              <a:srgbClr val="0000CC"/>
            </a:solidFill>
            <a:miter lim="800000"/>
            <a:headEnd/>
            <a:tailEnd/>
          </a:ln>
        </p:spPr>
      </p:pic>
      <p:pic>
        <p:nvPicPr>
          <p:cNvPr id="31747" name="Picture 5"/>
          <p:cNvPicPr>
            <a:picLocks noChangeAspect="1" noChangeArrowheads="1"/>
          </p:cNvPicPr>
          <p:nvPr/>
        </p:nvPicPr>
        <p:blipFill>
          <a:blip r:embed="rId3"/>
          <a:srcRect/>
          <a:stretch>
            <a:fillRect/>
          </a:stretch>
        </p:blipFill>
        <p:spPr bwMode="auto">
          <a:xfrm>
            <a:off x="9088438" y="3505200"/>
            <a:ext cx="2717800" cy="1704975"/>
          </a:xfrm>
          <a:prstGeom prst="rect">
            <a:avLst/>
          </a:prstGeom>
          <a:noFill/>
          <a:ln w="19050">
            <a:solidFill>
              <a:srgbClr val="0000CC"/>
            </a:solidFill>
            <a:miter lim="800000"/>
            <a:headEnd/>
            <a:tailEnd/>
          </a:ln>
        </p:spPr>
      </p:pic>
      <p:pic>
        <p:nvPicPr>
          <p:cNvPr id="31748" name="Picture 6" descr="1"/>
          <p:cNvPicPr>
            <a:picLocks noChangeAspect="1" noChangeArrowheads="1"/>
          </p:cNvPicPr>
          <p:nvPr/>
        </p:nvPicPr>
        <p:blipFill>
          <a:blip r:embed="rId4"/>
          <a:srcRect/>
          <a:stretch>
            <a:fillRect/>
          </a:stretch>
        </p:blipFill>
        <p:spPr bwMode="auto">
          <a:xfrm>
            <a:off x="1676400" y="4918075"/>
            <a:ext cx="3519488" cy="1477963"/>
          </a:xfrm>
          <a:prstGeom prst="rect">
            <a:avLst/>
          </a:prstGeom>
          <a:noFill/>
          <a:ln w="9525">
            <a:noFill/>
            <a:miter lim="800000"/>
            <a:headEnd/>
            <a:tailEnd/>
          </a:ln>
        </p:spPr>
      </p:pic>
      <p:pic>
        <p:nvPicPr>
          <p:cNvPr id="31749" name="Picture 7" descr="1"/>
          <p:cNvPicPr>
            <a:picLocks noChangeAspect="1" noChangeArrowheads="1"/>
          </p:cNvPicPr>
          <p:nvPr/>
        </p:nvPicPr>
        <p:blipFill>
          <a:blip r:embed="rId5"/>
          <a:srcRect/>
          <a:stretch>
            <a:fillRect/>
          </a:stretch>
        </p:blipFill>
        <p:spPr bwMode="auto">
          <a:xfrm>
            <a:off x="5861050" y="4765675"/>
            <a:ext cx="2695575" cy="1695450"/>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bwMode="auto">
          <a:xfrm>
            <a:off x="1292225" y="2227263"/>
            <a:ext cx="7354888" cy="1477962"/>
          </a:xfrm>
        </p:spPr>
        <p:txBody>
          <a:bodyPr wrap="square" numCol="1" anchorCtr="0" compatLnSpc="1">
            <a:prstTxWarp prst="textNoShape">
              <a:avLst/>
            </a:prstTxWarp>
          </a:bodyPr>
          <a:lstStyle/>
          <a:p>
            <a:pPr>
              <a:defRPr/>
            </a:pPr>
            <a:r>
              <a:rPr lang="uk-UA" sz="3200" b="1" i="1" cap="none" smtClean="0">
                <a:solidFill>
                  <a:srgbClr val="000066"/>
                </a:solidFill>
                <a:effectLst>
                  <a:outerShdw blurRad="38100" dist="38100" dir="2700000" algn="tl">
                    <a:srgbClr val="FFFFFF"/>
                  </a:outerShdw>
                </a:effectLst>
                <a:latin typeface="Cambria" pitchFamily="18" charset="0"/>
              </a:rPr>
              <a:t>Тест №9</a:t>
            </a:r>
            <a:br>
              <a:rPr lang="uk-UA" sz="3200" b="1" i="1" cap="none" smtClean="0">
                <a:solidFill>
                  <a:srgbClr val="000066"/>
                </a:solidFill>
                <a:effectLst>
                  <a:outerShdw blurRad="38100" dist="38100" dir="2700000" algn="tl">
                    <a:srgbClr val="FFFFFF"/>
                  </a:outerShdw>
                </a:effectLst>
                <a:latin typeface="Cambria" pitchFamily="18" charset="0"/>
              </a:rPr>
            </a:br>
            <a:r>
              <a:rPr lang="uk-UA" sz="3200" cap="none" smtClean="0">
                <a:solidFill>
                  <a:srgbClr val="000066"/>
                </a:solidFill>
                <a:latin typeface="Cambria" pitchFamily="18" charset="0"/>
              </a:rPr>
              <a:t/>
            </a:r>
            <a:br>
              <a:rPr lang="uk-UA" sz="3200" cap="none" smtClean="0">
                <a:solidFill>
                  <a:srgbClr val="000066"/>
                </a:solidFill>
                <a:latin typeface="Cambria" pitchFamily="18" charset="0"/>
              </a:rPr>
            </a:br>
            <a:r>
              <a:rPr lang="uk-UA" sz="3200" cap="none" smtClean="0">
                <a:solidFill>
                  <a:srgbClr val="000066"/>
                </a:solidFill>
                <a:latin typeface="Cambria" pitchFamily="18" charset="0"/>
              </a:rPr>
              <a:t>	</a:t>
            </a:r>
            <a:r>
              <a:rPr lang="uk-UA" sz="1800" cap="none" smtClean="0">
                <a:solidFill>
                  <a:srgbClr val="000066"/>
                </a:solidFill>
                <a:latin typeface="Cambria" pitchFamily="18" charset="0"/>
              </a:rPr>
              <a:t>Правою кнопкою миші викликаю меню сторінки Веб-тестування. Вибираю пункт Переглянути код елемента. Отримую доступ до ресурсів сторінки. Спробую вставити в наше текстове поле якийсь ресурс сторінки,  наприклад “</a:t>
            </a:r>
            <a:r>
              <a:rPr lang="uk-UA" sz="1800" b="1" cap="none" smtClean="0">
                <a:solidFill>
                  <a:srgbClr val="000066"/>
                </a:solidFill>
                <a:latin typeface="Cambria" pitchFamily="18" charset="0"/>
              </a:rPr>
              <a:t>dfjwGGe82H43g3uRiy53h</a:t>
            </a:r>
            <a:r>
              <a:rPr lang="uk-UA" sz="1800" cap="none" smtClean="0">
                <a:solidFill>
                  <a:srgbClr val="000066"/>
                </a:solidFill>
                <a:latin typeface="Cambria" pitchFamily="18" charset="0"/>
              </a:rPr>
              <a:t>”. В результаті отримую помилку, що я переглядаю ресурс сторінки, а не ім</a:t>
            </a:r>
            <a:r>
              <a:rPr lang="en-US" sz="1800" cap="none" smtClean="0">
                <a:solidFill>
                  <a:srgbClr val="000066"/>
                </a:solidFill>
                <a:latin typeface="Cambria" pitchFamily="18" charset="0"/>
              </a:rPr>
              <a:t>’</a:t>
            </a:r>
            <a:r>
              <a:rPr lang="uk-UA" sz="1800" cap="none" smtClean="0">
                <a:solidFill>
                  <a:srgbClr val="000066"/>
                </a:solidFill>
                <a:latin typeface="Cambria" pitchFamily="18" charset="0"/>
              </a:rPr>
              <a:t>я користувача.</a:t>
            </a:r>
            <a:r>
              <a:rPr lang="en-US" sz="1800" cap="none" smtClean="0">
                <a:solidFill>
                  <a:srgbClr val="000066"/>
                </a:solidFill>
                <a:latin typeface="Cambria" pitchFamily="18" charset="0"/>
              </a:rPr>
              <a:t/>
            </a:r>
            <a:br>
              <a:rPr lang="en-US" sz="1800" cap="none" smtClean="0">
                <a:solidFill>
                  <a:srgbClr val="000066"/>
                </a:solidFill>
                <a:latin typeface="Cambria" pitchFamily="18" charset="0"/>
              </a:rPr>
            </a:br>
            <a:r>
              <a:rPr lang="en-US" sz="1800" cap="none" smtClean="0">
                <a:solidFill>
                  <a:srgbClr val="000066"/>
                </a:solidFill>
                <a:latin typeface="Cambria" pitchFamily="18" charset="0"/>
              </a:rPr>
              <a:t>	C</a:t>
            </a:r>
            <a:r>
              <a:rPr lang="uk-UA" sz="1800" cap="none" smtClean="0">
                <a:solidFill>
                  <a:srgbClr val="000066"/>
                </a:solidFill>
                <a:latin typeface="Cambria" pitchFamily="18" charset="0"/>
              </a:rPr>
              <a:t>пробую переглянути </a:t>
            </a:r>
            <a:r>
              <a:rPr lang="en-US" sz="1800" cap="none" smtClean="0">
                <a:solidFill>
                  <a:srgbClr val="000066"/>
                </a:solidFill>
                <a:latin typeface="Cambria" pitchFamily="18" charset="0"/>
              </a:rPr>
              <a:t>cookies</a:t>
            </a:r>
            <a:r>
              <a:rPr lang="uk-UA" sz="1800" cap="none" smtClean="0">
                <a:solidFill>
                  <a:srgbClr val="000066"/>
                </a:solidFill>
                <a:latin typeface="Cambria" pitchFamily="18" charset="0"/>
              </a:rPr>
              <a:t> даного сайту і вставлю його у наше текстове поле “</a:t>
            </a:r>
            <a:r>
              <a:rPr lang="uk-UA" sz="1800" b="1" cap="none" smtClean="0">
                <a:solidFill>
                  <a:srgbClr val="000066"/>
                </a:solidFill>
                <a:latin typeface="Cambria" pitchFamily="18" charset="0"/>
              </a:rPr>
              <a:t>oi32jnxd42390slk345</a:t>
            </a:r>
            <a:r>
              <a:rPr lang="uk-UA" sz="1800" cap="none" smtClean="0">
                <a:solidFill>
                  <a:srgbClr val="000066"/>
                </a:solidFill>
                <a:latin typeface="Cambria" pitchFamily="18" charset="0"/>
              </a:rPr>
              <a:t>”. Варто нагадати, що </a:t>
            </a:r>
            <a:r>
              <a:rPr lang="en-US" sz="1800" cap="none" smtClean="0">
                <a:solidFill>
                  <a:srgbClr val="000066"/>
                </a:solidFill>
                <a:latin typeface="Cambria" pitchFamily="18" charset="0"/>
              </a:rPr>
              <a:t>cookies</a:t>
            </a:r>
            <a:r>
              <a:rPr lang="uk-UA" sz="1800" cap="none" smtClean="0">
                <a:solidFill>
                  <a:srgbClr val="000066"/>
                </a:solidFill>
                <a:latin typeface="Cambria" pitchFamily="18" charset="0"/>
              </a:rPr>
              <a:t> – поняття, яке використовується для опису інформації у вигляді текстових або бінарних даних, отриманих від веб-сайту на веб-сервері, яка зберігається у клієнта, тобто браузера, а потім відправляється на той же сайт, якщо його повторно відвідати.  В результаті даного тексту отримую помилку, що я переглядаю </a:t>
            </a:r>
            <a:r>
              <a:rPr lang="en-US" sz="1800" cap="none" smtClean="0">
                <a:solidFill>
                  <a:srgbClr val="000066"/>
                </a:solidFill>
                <a:latin typeface="Cambria" pitchFamily="18" charset="0"/>
              </a:rPr>
              <a:t>cookies</a:t>
            </a:r>
            <a:r>
              <a:rPr lang="uk-UA" sz="1800" cap="none" smtClean="0">
                <a:solidFill>
                  <a:srgbClr val="000066"/>
                </a:solidFill>
                <a:latin typeface="Cambria" pitchFamily="18" charset="0"/>
              </a:rPr>
              <a:t>, а не вводжу ім</a:t>
            </a:r>
            <a:r>
              <a:rPr lang="ru-RU" sz="1800" cap="none" smtClean="0">
                <a:solidFill>
                  <a:srgbClr val="000066"/>
                </a:solidFill>
                <a:latin typeface="Cambria" pitchFamily="18" charset="0"/>
              </a:rPr>
              <a:t>’</a:t>
            </a:r>
            <a:r>
              <a:rPr lang="uk-UA" sz="1800" cap="none" smtClean="0">
                <a:solidFill>
                  <a:srgbClr val="000066"/>
                </a:solidFill>
                <a:latin typeface="Cambria" pitchFamily="18" charset="0"/>
              </a:rPr>
              <a:t>я користувача.</a:t>
            </a:r>
          </a:p>
        </p:txBody>
      </p:sp>
      <p:pic>
        <p:nvPicPr>
          <p:cNvPr id="32770" name="Picture 4"/>
          <p:cNvPicPr>
            <a:picLocks noChangeAspect="1" noChangeArrowheads="1"/>
          </p:cNvPicPr>
          <p:nvPr/>
        </p:nvPicPr>
        <p:blipFill>
          <a:blip r:embed="rId2"/>
          <a:srcRect/>
          <a:stretch>
            <a:fillRect/>
          </a:stretch>
        </p:blipFill>
        <p:spPr bwMode="auto">
          <a:xfrm>
            <a:off x="8942388" y="1152525"/>
            <a:ext cx="2676525" cy="1685925"/>
          </a:xfrm>
          <a:prstGeom prst="rect">
            <a:avLst/>
          </a:prstGeom>
          <a:noFill/>
          <a:ln w="19050">
            <a:solidFill>
              <a:srgbClr val="0000CC"/>
            </a:solidFill>
            <a:miter lim="800000"/>
            <a:headEnd/>
            <a:tailEnd/>
          </a:ln>
        </p:spPr>
      </p:pic>
      <p:pic>
        <p:nvPicPr>
          <p:cNvPr id="32771" name="Picture 6"/>
          <p:cNvPicPr>
            <a:picLocks noChangeAspect="1" noChangeArrowheads="1"/>
          </p:cNvPicPr>
          <p:nvPr/>
        </p:nvPicPr>
        <p:blipFill>
          <a:blip r:embed="rId3"/>
          <a:srcRect/>
          <a:stretch>
            <a:fillRect/>
          </a:stretch>
        </p:blipFill>
        <p:spPr bwMode="auto">
          <a:xfrm>
            <a:off x="8891588" y="3379788"/>
            <a:ext cx="2705100" cy="1685925"/>
          </a:xfrm>
          <a:prstGeom prst="rect">
            <a:avLst/>
          </a:prstGeom>
          <a:noFill/>
          <a:ln w="19050">
            <a:solidFill>
              <a:srgbClr val="0000CC"/>
            </a:solidFill>
            <a:miter lim="800000"/>
            <a:headEnd/>
            <a:tailEnd/>
          </a:ln>
        </p:spPr>
      </p:pic>
      <p:pic>
        <p:nvPicPr>
          <p:cNvPr id="32772" name="Picture 7" descr="1"/>
          <p:cNvPicPr>
            <a:picLocks noChangeAspect="1" noChangeArrowheads="1"/>
          </p:cNvPicPr>
          <p:nvPr/>
        </p:nvPicPr>
        <p:blipFill>
          <a:blip r:embed="rId4"/>
          <a:srcRect/>
          <a:stretch>
            <a:fillRect/>
          </a:stretch>
        </p:blipFill>
        <p:spPr bwMode="auto">
          <a:xfrm>
            <a:off x="5568950" y="5251450"/>
            <a:ext cx="3352800" cy="1362075"/>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bwMode="auto">
          <a:xfrm>
            <a:off x="1027113" y="2119313"/>
            <a:ext cx="7816850" cy="1477962"/>
          </a:xfrm>
        </p:spPr>
        <p:txBody>
          <a:bodyPr wrap="square" numCol="1" anchorCtr="0" compatLnSpc="1">
            <a:prstTxWarp prst="textNoShape">
              <a:avLst/>
            </a:prstTxWarp>
          </a:bodyPr>
          <a:lstStyle/>
          <a:p>
            <a:pPr>
              <a:defRPr/>
            </a:pPr>
            <a:r>
              <a:rPr lang="uk-UA" sz="3200" b="1" i="1" cap="none" smtClean="0">
                <a:solidFill>
                  <a:srgbClr val="000066"/>
                </a:solidFill>
                <a:effectLst>
                  <a:outerShdw blurRad="38100" dist="38100" dir="2700000" algn="tl">
                    <a:srgbClr val="FFFFFF"/>
                  </a:outerShdw>
                </a:effectLst>
                <a:latin typeface="Cambria" pitchFamily="18" charset="0"/>
              </a:rPr>
              <a:t>Тест №</a:t>
            </a:r>
            <a:r>
              <a:rPr lang="en-US" sz="3200" b="1" i="1" cap="none" smtClean="0">
                <a:solidFill>
                  <a:srgbClr val="000066"/>
                </a:solidFill>
                <a:effectLst>
                  <a:outerShdw blurRad="38100" dist="38100" dir="2700000" algn="tl">
                    <a:srgbClr val="FFFFFF"/>
                  </a:outerShdw>
                </a:effectLst>
                <a:latin typeface="Cambria" pitchFamily="18" charset="0"/>
              </a:rPr>
              <a:t>10</a:t>
            </a:r>
            <a:r>
              <a:rPr lang="uk-UA" sz="3200" b="1" i="1" cap="none" smtClean="0">
                <a:solidFill>
                  <a:srgbClr val="000066"/>
                </a:solidFill>
                <a:effectLst>
                  <a:outerShdw blurRad="38100" dist="38100" dir="2700000" algn="tl">
                    <a:srgbClr val="FFFFFF"/>
                  </a:outerShdw>
                </a:effectLst>
                <a:latin typeface="Cambria" pitchFamily="18" charset="0"/>
              </a:rPr>
              <a:t/>
            </a:r>
            <a:br>
              <a:rPr lang="uk-UA" sz="3200" b="1" i="1" cap="none" smtClean="0">
                <a:solidFill>
                  <a:srgbClr val="000066"/>
                </a:solidFill>
                <a:effectLst>
                  <a:outerShdw blurRad="38100" dist="38100" dir="2700000" algn="tl">
                    <a:srgbClr val="FFFFFF"/>
                  </a:outerShdw>
                </a:effectLst>
                <a:latin typeface="Cambria" pitchFamily="18" charset="0"/>
              </a:rPr>
            </a:br>
            <a:r>
              <a:rPr lang="uk-UA" sz="3200" cap="none" smtClean="0">
                <a:solidFill>
                  <a:srgbClr val="000066"/>
                </a:solidFill>
                <a:latin typeface="Cambria" pitchFamily="18" charset="0"/>
              </a:rPr>
              <a:t/>
            </a:r>
            <a:br>
              <a:rPr lang="uk-UA" sz="3200" cap="none" smtClean="0">
                <a:solidFill>
                  <a:srgbClr val="000066"/>
                </a:solidFill>
                <a:latin typeface="Cambria" pitchFamily="18" charset="0"/>
              </a:rPr>
            </a:br>
            <a:r>
              <a:rPr lang="uk-UA" sz="3200" cap="none" smtClean="0">
                <a:solidFill>
                  <a:srgbClr val="000066"/>
                </a:solidFill>
                <a:latin typeface="Cambria" pitchFamily="18" charset="0"/>
              </a:rPr>
              <a:t>	</a:t>
            </a:r>
            <a:r>
              <a:rPr lang="uk-UA" sz="2000" cap="none" smtClean="0">
                <a:solidFill>
                  <a:srgbClr val="000066"/>
                </a:solidFill>
                <a:latin typeface="Cambria" pitchFamily="18" charset="0"/>
              </a:rPr>
              <a:t>Спробую змінити права доступу до сторінки. Для цього правою кнопкою миші викликаю меню сторінки і вибираю пункт Переглянути код елемента. В Елементі </a:t>
            </a:r>
            <a:r>
              <a:rPr lang="en-US" sz="2000" b="1" cap="none" smtClean="0">
                <a:solidFill>
                  <a:srgbClr val="000066"/>
                </a:solidFill>
                <a:latin typeface="Cambria" pitchFamily="18" charset="0"/>
              </a:rPr>
              <a:t>&lt;input type="hidden" name="user_right_as_admin" value="0"&gt;</a:t>
            </a:r>
            <a:r>
              <a:rPr lang="uk-UA" sz="2000" cap="none" smtClean="0">
                <a:solidFill>
                  <a:srgbClr val="000066"/>
                </a:solidFill>
                <a:latin typeface="Cambria" pitchFamily="18" charset="0"/>
              </a:rPr>
              <a:t> змінюю значення змінної </a:t>
            </a:r>
            <a:r>
              <a:rPr lang="en-US" sz="2000" cap="none" smtClean="0">
                <a:solidFill>
                  <a:srgbClr val="000066"/>
                </a:solidFill>
                <a:latin typeface="Cambria" pitchFamily="18" charset="0"/>
              </a:rPr>
              <a:t>value</a:t>
            </a:r>
            <a:r>
              <a:rPr lang="uk-UA" sz="2000" cap="none" smtClean="0">
                <a:solidFill>
                  <a:srgbClr val="000066"/>
                </a:solidFill>
                <a:latin typeface="Cambria" pitchFamily="18" charset="0"/>
              </a:rPr>
              <a:t> з 0 на 1 і таким чином змінюю права доступу. Закриваю панель з ресурсами та елементами сторінки і тисну на кнопку </a:t>
            </a:r>
            <a:r>
              <a:rPr lang="en-US" sz="2000" b="1" cap="none" smtClean="0">
                <a:solidFill>
                  <a:srgbClr val="000066"/>
                </a:solidFill>
                <a:latin typeface="Cambria" pitchFamily="18" charset="0"/>
              </a:rPr>
              <a:t>Submit</a:t>
            </a:r>
            <a:r>
              <a:rPr lang="uk-UA" sz="2000" cap="none" smtClean="0">
                <a:solidFill>
                  <a:srgbClr val="000066"/>
                </a:solidFill>
                <a:latin typeface="Cambria" pitchFamily="18" charset="0"/>
              </a:rPr>
              <a:t>, нічого не додаючи в текстове поле. В результаті отримую повідомлення про зміну своїх прав із звичайного користувача на права адміна.</a:t>
            </a:r>
          </a:p>
        </p:txBody>
      </p:sp>
      <p:pic>
        <p:nvPicPr>
          <p:cNvPr id="33794" name="Picture 4"/>
          <p:cNvPicPr>
            <a:picLocks noChangeAspect="1" noChangeArrowheads="1"/>
          </p:cNvPicPr>
          <p:nvPr/>
        </p:nvPicPr>
        <p:blipFill>
          <a:blip r:embed="rId2"/>
          <a:srcRect/>
          <a:stretch>
            <a:fillRect/>
          </a:stretch>
        </p:blipFill>
        <p:spPr bwMode="auto">
          <a:xfrm>
            <a:off x="9085263" y="1042988"/>
            <a:ext cx="2590800" cy="4638675"/>
          </a:xfrm>
          <a:prstGeom prst="rect">
            <a:avLst/>
          </a:prstGeom>
          <a:noFill/>
          <a:ln w="19050">
            <a:solidFill>
              <a:srgbClr val="0000CC"/>
            </a:solidFill>
            <a:miter lim="800000"/>
            <a:headEnd/>
            <a:tailEnd/>
          </a:ln>
        </p:spPr>
      </p:pic>
      <p:pic>
        <p:nvPicPr>
          <p:cNvPr id="33795" name="Picture 5" descr="1"/>
          <p:cNvPicPr>
            <a:picLocks noChangeAspect="1" noChangeArrowheads="1"/>
          </p:cNvPicPr>
          <p:nvPr/>
        </p:nvPicPr>
        <p:blipFill>
          <a:blip r:embed="rId3"/>
          <a:srcRect/>
          <a:stretch>
            <a:fillRect/>
          </a:stretch>
        </p:blipFill>
        <p:spPr bwMode="auto">
          <a:xfrm>
            <a:off x="5060950" y="4664075"/>
            <a:ext cx="2628900" cy="1743075"/>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idx="4294967295"/>
          </p:nvPr>
        </p:nvSpPr>
        <p:spPr bwMode="auto">
          <a:xfrm>
            <a:off x="1333500" y="2460625"/>
            <a:ext cx="9906000" cy="1477963"/>
          </a:xfrm>
          <a:noFill/>
        </p:spPr>
        <p:txBody>
          <a:bodyPr wrap="square" numCol="1" anchorCtr="0" compatLnSpc="1">
            <a:prstTxWarp prst="textNoShape">
              <a:avLst/>
            </a:prstTxWarp>
          </a:bodyPr>
          <a:lstStyle/>
          <a:p>
            <a:r>
              <a:rPr lang="uk-UA" sz="2400" cap="none" smtClean="0">
                <a:solidFill>
                  <a:srgbClr val="000066"/>
                </a:solidFill>
                <a:latin typeface="Cambria" pitchFamily="18" charset="0"/>
              </a:rPr>
              <a:t>	</a:t>
            </a:r>
            <a:r>
              <a:rPr lang="uk-UA" sz="2400" b="1" cap="none" smtClean="0">
                <a:solidFill>
                  <a:srgbClr val="000066"/>
                </a:solidFill>
                <a:latin typeface="Cambria" pitchFamily="18" charset="0"/>
              </a:rPr>
              <a:t>Висновки:</a:t>
            </a:r>
            <a:r>
              <a:rPr lang="uk-UA" sz="2400" cap="none" smtClean="0">
                <a:solidFill>
                  <a:srgbClr val="000066"/>
                </a:solidFill>
                <a:latin typeface="Cambria" pitchFamily="18" charset="0"/>
              </a:rPr>
              <a:t> сайт для Веб-тестування </a:t>
            </a:r>
            <a:r>
              <a:rPr lang="uk-UA" sz="2400" b="1" cap="none" smtClean="0">
                <a:solidFill>
                  <a:srgbClr val="000066"/>
                </a:solidFill>
                <a:latin typeface="Cambria" pitchFamily="18" charset="0"/>
              </a:rPr>
              <a:t>Testing Challenge #1 - web testing </a:t>
            </a:r>
            <a:r>
              <a:rPr lang="uk-UA" sz="2400" cap="none" smtClean="0">
                <a:solidFill>
                  <a:srgbClr val="000066"/>
                </a:solidFill>
                <a:latin typeface="Cambria" pitchFamily="18" charset="0"/>
              </a:rPr>
              <a:t>є хорошим засобом для новачків в сфері тестування здійснювати</a:t>
            </a:r>
            <a:r>
              <a:rPr lang="uk-UA" sz="2400" b="1" cap="none" smtClean="0">
                <a:solidFill>
                  <a:srgbClr val="000066"/>
                </a:solidFill>
                <a:latin typeface="Cambria" pitchFamily="18" charset="0"/>
              </a:rPr>
              <a:t> </a:t>
            </a:r>
            <a:r>
              <a:rPr lang="uk-UA" sz="2400" cap="none" smtClean="0">
                <a:solidFill>
                  <a:srgbClr val="000066"/>
                </a:solidFill>
                <a:latin typeface="Cambria" pitchFamily="18" charset="0"/>
              </a:rPr>
              <a:t>дослідження, призначені для виявлення інформації про якість продукту, пошуку помилок або інших дефектів та випробування програмних складових з метою оцінки і дозволяє наочно та практично здійснювати тестування компоненту графічного інтерфейсу користувача – текстового поля </a:t>
            </a:r>
            <a:r>
              <a:rPr lang="uk-UA" sz="2400" b="1" cap="none" smtClean="0">
                <a:solidFill>
                  <a:srgbClr val="000066"/>
                </a:solidFill>
                <a:latin typeface="Cambria" pitchFamily="18" charset="0"/>
              </a:rPr>
              <a:t>First Name*</a:t>
            </a:r>
            <a:r>
              <a:rPr lang="uk-UA" sz="2400" cap="none" smtClean="0">
                <a:solidFill>
                  <a:srgbClr val="000066"/>
                </a:solidFill>
                <a:latin typeface="Cambria" pitchFamily="18" charset="0"/>
              </a:rPr>
              <a:t>. Даний Веб-сервіс знаходиться у вільному доступі, що робить його привабливим для використання.</a:t>
            </a:r>
            <a:br>
              <a:rPr lang="uk-UA" sz="2400" cap="none" smtClean="0">
                <a:solidFill>
                  <a:srgbClr val="000066"/>
                </a:solidFill>
                <a:latin typeface="Cambria" pitchFamily="18" charset="0"/>
              </a:rPr>
            </a:br>
            <a:r>
              <a:rPr lang="uk-UA" sz="2400" cap="none" smtClean="0">
                <a:solidFill>
                  <a:srgbClr val="000066"/>
                </a:solidFill>
                <a:latin typeface="Cambria" pitchFamily="18" charset="0"/>
              </a:rPr>
              <a:t>	Як це не парадоксально звучить, але найбільшим недоліком є перевага Веб-сервісу. Оскільки даний сайт є доступним загалу і багато людей вже пройшли всі тести, то вони розповсюджують готові рішення в мережі Інтернет, що призводить до непотрібності тестувати текстове поле самостійно.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bwMode="auto">
          <a:xfrm>
            <a:off x="1265238" y="2322513"/>
            <a:ext cx="9906000" cy="1477962"/>
          </a:xfrm>
        </p:spPr>
        <p:txBody>
          <a:bodyPr wrap="square" numCol="1" anchorCtr="0" compatLnSpc="1">
            <a:prstTxWarp prst="textNoShape">
              <a:avLst/>
            </a:prstTxWarp>
          </a:bodyPr>
          <a:lstStyle/>
          <a:p>
            <a:pPr algn="ctr">
              <a:defRPr/>
            </a:pPr>
            <a:r>
              <a:rPr lang="uk-UA" sz="4000" b="1" i="1" cap="none" smtClean="0">
                <a:solidFill>
                  <a:srgbClr val="0B4183"/>
                </a:solidFill>
                <a:effectLst>
                  <a:outerShdw blurRad="38100" dist="38100" dir="2700000" algn="tl">
                    <a:srgbClr val="FFFFFF"/>
                  </a:outerShdw>
                </a:effectLst>
              </a:rPr>
              <a:t>Дякую всім за увагу !</a:t>
            </a:r>
            <a:br>
              <a:rPr lang="uk-UA" sz="4000" b="1" i="1" cap="none" smtClean="0">
                <a:solidFill>
                  <a:srgbClr val="0B4183"/>
                </a:solidFill>
                <a:effectLst>
                  <a:outerShdw blurRad="38100" dist="38100" dir="2700000" algn="tl">
                    <a:srgbClr val="FFFFFF"/>
                  </a:outerShdw>
                </a:effectLst>
              </a:rPr>
            </a:br>
            <a:r>
              <a:rPr lang="uk-UA" sz="4000" b="1" i="1" cap="none" smtClean="0">
                <a:solidFill>
                  <a:srgbClr val="0B4183"/>
                </a:solidFill>
                <a:effectLst>
                  <a:outerShdw blurRad="38100" dist="38100" dir="2700000" algn="tl">
                    <a:srgbClr val="FFFFFF"/>
                  </a:outerShdw>
                </a:effectLst>
              </a:rPr>
              <a:t/>
            </a:r>
            <a:br>
              <a:rPr lang="uk-UA" sz="4000" b="1" i="1" cap="none" smtClean="0">
                <a:solidFill>
                  <a:srgbClr val="0B4183"/>
                </a:solidFill>
                <a:effectLst>
                  <a:outerShdw blurRad="38100" dist="38100" dir="2700000" algn="tl">
                    <a:srgbClr val="FFFFFF"/>
                  </a:outerShdw>
                </a:effectLst>
              </a:rPr>
            </a:br>
            <a:r>
              <a:rPr lang="uk-UA" sz="4000" b="1" i="1" cap="none" smtClean="0">
                <a:solidFill>
                  <a:srgbClr val="0B4183"/>
                </a:solidFill>
                <a:effectLst>
                  <a:outerShdw blurRad="38100" dist="38100" dir="2700000" algn="tl">
                    <a:srgbClr val="FFFFFF"/>
                  </a:outerShdw>
                </a:effectLst>
              </a:rPr>
              <a:t>Сподіваюсь вам сподобалось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bwMode="auto">
          <a:xfrm>
            <a:off x="1222375" y="723900"/>
            <a:ext cx="10466388" cy="3509963"/>
          </a:xfrm>
        </p:spPr>
        <p:txBody>
          <a:bodyPr wrap="square" numCol="1" anchorCtr="0" compatLnSpc="1">
            <a:prstTxWarp prst="textNoShape">
              <a:avLst/>
            </a:prstTxWarp>
          </a:bodyPr>
          <a:lstStyle/>
          <a:p>
            <a:pPr eaLnBrk="1" hangingPunct="1">
              <a:defRPr/>
            </a:pPr>
            <a:r>
              <a:rPr lang="uk-UA" sz="2400" b="1" cap="none" smtClean="0">
                <a:solidFill>
                  <a:srgbClr val="000066"/>
                </a:solidFill>
                <a:latin typeface="Cambria" pitchFamily="18" charset="0"/>
              </a:rPr>
              <a:t>	Завдання :</a:t>
            </a:r>
            <a:r>
              <a:rPr lang="uk-UA" sz="2400" cap="none" smtClean="0">
                <a:solidFill>
                  <a:srgbClr val="000066"/>
                </a:solidFill>
                <a:latin typeface="Cambria" pitchFamily="18" charset="0"/>
              </a:rPr>
              <a:t> необхідно визначити всі випробування для текстового поля </a:t>
            </a:r>
            <a:r>
              <a:rPr lang="uk-UA" sz="2400" b="1" cap="none" smtClean="0">
                <a:solidFill>
                  <a:srgbClr val="000066"/>
                </a:solidFill>
                <a:latin typeface="Cambria" pitchFamily="18" charset="0"/>
              </a:rPr>
              <a:t>First Name</a:t>
            </a:r>
            <a:r>
              <a:rPr lang="uk-UA" sz="2400" cap="none" smtClean="0">
                <a:solidFill>
                  <a:srgbClr val="000066"/>
                </a:solidFill>
                <a:latin typeface="Cambria" pitchFamily="18" charset="0"/>
              </a:rPr>
              <a:t>* за допомогою Веб-тестування. На підставі даних, які вводяться в поле </a:t>
            </a:r>
            <a:r>
              <a:rPr lang="uk-UA" sz="2400" b="1" cap="none" smtClean="0">
                <a:solidFill>
                  <a:srgbClr val="000066"/>
                </a:solidFill>
                <a:latin typeface="Cambria" pitchFamily="18" charset="0"/>
              </a:rPr>
              <a:t>First Name</a:t>
            </a:r>
            <a:r>
              <a:rPr lang="uk-UA" sz="2400" cap="none" smtClean="0">
                <a:solidFill>
                  <a:srgbClr val="000066"/>
                </a:solidFill>
                <a:latin typeface="Cambria" pitchFamily="18" charset="0"/>
              </a:rPr>
              <a:t>* тести будуть оцінені. Варто взяти до уваги, що максимальна </a:t>
            </a:r>
            <a:br>
              <a:rPr lang="uk-UA" sz="2400" cap="none" smtClean="0">
                <a:solidFill>
                  <a:srgbClr val="000066"/>
                </a:solidFill>
                <a:latin typeface="Cambria" pitchFamily="18" charset="0"/>
              </a:rPr>
            </a:br>
            <a:r>
              <a:rPr lang="uk-UA" sz="2400" cap="none" smtClean="0">
                <a:solidFill>
                  <a:srgbClr val="000066"/>
                </a:solidFill>
                <a:latin typeface="Cambria" pitchFamily="18" charset="0"/>
              </a:rPr>
              <a:t>довжина поля – 30 символів, </a:t>
            </a:r>
            <a:br>
              <a:rPr lang="uk-UA" sz="2400" cap="none" smtClean="0">
                <a:solidFill>
                  <a:srgbClr val="000066"/>
                </a:solidFill>
                <a:latin typeface="Cambria" pitchFamily="18" charset="0"/>
              </a:rPr>
            </a:br>
            <a:r>
              <a:rPr lang="uk-UA" sz="2400" cap="none" smtClean="0">
                <a:solidFill>
                  <a:srgbClr val="000066"/>
                </a:solidFill>
                <a:latin typeface="Cambria" pitchFamily="18" charset="0"/>
              </a:rPr>
              <a:t>а максимальна кількість тестів, </a:t>
            </a:r>
            <a:br>
              <a:rPr lang="uk-UA" sz="2400" cap="none" smtClean="0">
                <a:solidFill>
                  <a:srgbClr val="000066"/>
                </a:solidFill>
                <a:latin typeface="Cambria" pitchFamily="18" charset="0"/>
              </a:rPr>
            </a:br>
            <a:r>
              <a:rPr lang="uk-UA" sz="2400" cap="none" smtClean="0">
                <a:solidFill>
                  <a:srgbClr val="000066"/>
                </a:solidFill>
                <a:latin typeface="Cambria" pitchFamily="18" charset="0"/>
              </a:rPr>
              <a:t>які можна провести – 18.</a:t>
            </a:r>
            <a:r>
              <a:rPr lang="uk-UA" sz="2800" cap="none" smtClean="0">
                <a:solidFill>
                  <a:srgbClr val="000066"/>
                </a:solidFill>
                <a:effectLst>
                  <a:outerShdw blurRad="38100" dist="38100" dir="2700000" algn="tl">
                    <a:srgbClr val="FFFFFF"/>
                  </a:outerShdw>
                </a:effectLst>
                <a:latin typeface="Cambria" pitchFamily="18" charset="0"/>
              </a:rPr>
              <a:t/>
            </a:r>
            <a:br>
              <a:rPr lang="uk-UA" sz="2800" cap="none" smtClean="0">
                <a:solidFill>
                  <a:srgbClr val="000066"/>
                </a:solidFill>
                <a:effectLst>
                  <a:outerShdw blurRad="38100" dist="38100" dir="2700000" algn="tl">
                    <a:srgbClr val="FFFFFF"/>
                  </a:outerShdw>
                </a:effectLst>
                <a:latin typeface="Cambria" pitchFamily="18" charset="0"/>
              </a:rPr>
            </a:br>
            <a:endParaRPr lang="uk-UA" sz="2800" cap="none" smtClean="0">
              <a:solidFill>
                <a:srgbClr val="000066"/>
              </a:solidFill>
              <a:effectLst>
                <a:outerShdw blurRad="38100" dist="38100" dir="2700000" algn="tl">
                  <a:srgbClr val="FFFFFF"/>
                </a:outerShdw>
              </a:effectLst>
              <a:latin typeface="Cambria" pitchFamily="18" charset="0"/>
            </a:endParaRPr>
          </a:p>
        </p:txBody>
      </p:sp>
      <p:pic>
        <p:nvPicPr>
          <p:cNvPr id="22530" name="Picture 4"/>
          <p:cNvPicPr>
            <a:picLocks noChangeAspect="1" noChangeArrowheads="1"/>
          </p:cNvPicPr>
          <p:nvPr/>
        </p:nvPicPr>
        <p:blipFill>
          <a:blip r:embed="rId2"/>
          <a:srcRect/>
          <a:stretch>
            <a:fillRect/>
          </a:stretch>
        </p:blipFill>
        <p:spPr bwMode="auto">
          <a:xfrm>
            <a:off x="5980113" y="2324100"/>
            <a:ext cx="5999162" cy="4271963"/>
          </a:xfrm>
          <a:prstGeom prst="rect">
            <a:avLst/>
          </a:prstGeom>
          <a:noFill/>
          <a:ln w="25400">
            <a:solidFill>
              <a:srgbClr val="0000CC"/>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idx="4294967295"/>
          </p:nvPr>
        </p:nvSpPr>
        <p:spPr bwMode="auto">
          <a:xfrm>
            <a:off x="1346200" y="196850"/>
            <a:ext cx="9906000" cy="4956175"/>
          </a:xfrm>
          <a:noFill/>
        </p:spPr>
        <p:txBody>
          <a:bodyPr wrap="square" numCol="1" anchorCtr="0" compatLnSpc="1">
            <a:prstTxWarp prst="textNoShape">
              <a:avLst/>
            </a:prstTxWarp>
          </a:bodyPr>
          <a:lstStyle/>
          <a:p>
            <a:pPr eaLnBrk="1" hangingPunct="1"/>
            <a:r>
              <a:rPr lang="uk-UA" sz="3200" b="1" cap="none" smtClean="0">
                <a:solidFill>
                  <a:srgbClr val="000066"/>
                </a:solidFill>
                <a:latin typeface="Cambria" pitchFamily="18" charset="0"/>
              </a:rPr>
              <a:t>	</a:t>
            </a:r>
            <a:r>
              <a:rPr lang="uk-UA" sz="2400" b="1" cap="none" smtClean="0">
                <a:solidFill>
                  <a:srgbClr val="000066"/>
                </a:solidFill>
                <a:latin typeface="Cambria" pitchFamily="18" charset="0"/>
              </a:rPr>
              <a:t>Тестуванням програмного забезпечення</a:t>
            </a:r>
            <a:r>
              <a:rPr lang="uk-UA" sz="2400" cap="none" smtClean="0">
                <a:solidFill>
                  <a:srgbClr val="000066"/>
                </a:solidFill>
                <a:latin typeface="Cambria" pitchFamily="18" charset="0"/>
              </a:rPr>
              <a:t> (Software Testing) є процес технічного дослідження, призначений для виявлення інформації про якість продукту відносно контексту, в якому він має використовуватись і включає в себе як процес пошуку помилок або інших дефектів, так і випробування програмних складових з метою оцінки. </a:t>
            </a:r>
            <a:r>
              <a:rPr lang="ru-RU" sz="2400" cap="none" smtClean="0">
                <a:solidFill>
                  <a:srgbClr val="000066"/>
                </a:solidFill>
                <a:latin typeface="Cambria" pitchFamily="18" charset="0"/>
              </a:rPr>
              <a:t/>
            </a:r>
            <a:br>
              <a:rPr lang="ru-RU" sz="2400" cap="none" smtClean="0">
                <a:solidFill>
                  <a:srgbClr val="000066"/>
                </a:solidFill>
                <a:latin typeface="Cambria" pitchFamily="18" charset="0"/>
              </a:rPr>
            </a:br>
            <a:r>
              <a:rPr lang="ru-RU" sz="2400" cap="none" smtClean="0">
                <a:solidFill>
                  <a:srgbClr val="000066"/>
                </a:solidFill>
                <a:latin typeface="Arial" charset="0"/>
              </a:rPr>
              <a:t>	</a:t>
            </a:r>
            <a:r>
              <a:rPr lang="uk-UA" sz="2400" cap="none" smtClean="0">
                <a:solidFill>
                  <a:srgbClr val="000066"/>
                </a:solidFill>
                <a:latin typeface="Cambria" pitchFamily="18" charset="0"/>
              </a:rPr>
              <a:t>В</a:t>
            </a:r>
            <a:r>
              <a:rPr lang="ru-RU" sz="2400" cap="none" smtClean="0">
                <a:solidFill>
                  <a:srgbClr val="000066"/>
                </a:solidFill>
                <a:latin typeface="Cambria" pitchFamily="18" charset="0"/>
              </a:rPr>
              <a:t>арто звернути увагу, що з вище наведеного в ході тестування текстового поля я шукатиму лише помилки, що виникають при введені тексту і не пов</a:t>
            </a:r>
            <a:r>
              <a:rPr lang="en-US" sz="2400" cap="none" smtClean="0">
                <a:solidFill>
                  <a:srgbClr val="000066"/>
                </a:solidFill>
                <a:latin typeface="Cambria" pitchFamily="18" charset="0"/>
              </a:rPr>
              <a:t>’</a:t>
            </a:r>
            <a:r>
              <a:rPr lang="ru-RU" sz="2400" cap="none" smtClean="0">
                <a:solidFill>
                  <a:srgbClr val="000066"/>
                </a:solidFill>
                <a:latin typeface="Cambria" pitchFamily="18" charset="0"/>
              </a:rPr>
              <a:t>язані з формою або графічною реалізацією самого поля.</a:t>
            </a:r>
            <a:endParaRPr lang="uk-UA" sz="2400" cap="none" smtClean="0">
              <a:solidFill>
                <a:srgbClr val="000066"/>
              </a:solidFill>
              <a:latin typeface="Cambria" pitchFamily="18" charset="0"/>
            </a:endParaRPr>
          </a:p>
        </p:txBody>
      </p:sp>
      <p:pic>
        <p:nvPicPr>
          <p:cNvPr id="23554" name="Picture 4"/>
          <p:cNvPicPr>
            <a:picLocks noChangeAspect="1" noChangeArrowheads="1"/>
          </p:cNvPicPr>
          <p:nvPr/>
        </p:nvPicPr>
        <p:blipFill>
          <a:blip r:embed="rId2"/>
          <a:srcRect/>
          <a:stretch>
            <a:fillRect/>
          </a:stretch>
        </p:blipFill>
        <p:spPr bwMode="auto">
          <a:xfrm>
            <a:off x="2532063" y="4797425"/>
            <a:ext cx="7291387" cy="1628775"/>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bwMode="auto">
          <a:xfrm>
            <a:off x="1209675" y="550863"/>
            <a:ext cx="7354888" cy="5518150"/>
          </a:xfrm>
        </p:spPr>
        <p:txBody>
          <a:bodyPr wrap="square" numCol="1" anchorCtr="0" compatLnSpc="1">
            <a:prstTxWarp prst="textNoShape">
              <a:avLst/>
            </a:prstTxWarp>
          </a:bodyPr>
          <a:lstStyle/>
          <a:p>
            <a:pPr eaLnBrk="1" hangingPunct="1">
              <a:defRPr/>
            </a:pPr>
            <a:r>
              <a:rPr lang="uk-UA" sz="3200" b="1" i="1" cap="none" smtClean="0">
                <a:solidFill>
                  <a:srgbClr val="000066"/>
                </a:solidFill>
                <a:effectLst>
                  <a:outerShdw blurRad="38100" dist="38100" dir="2700000" algn="tl">
                    <a:srgbClr val="FFFFFF"/>
                  </a:outerShdw>
                </a:effectLst>
                <a:latin typeface="Cambria" pitchFamily="18" charset="0"/>
              </a:rPr>
              <a:t>Тест №1</a:t>
            </a:r>
            <a:br>
              <a:rPr lang="uk-UA" sz="3200" b="1" i="1" cap="none" smtClean="0">
                <a:solidFill>
                  <a:srgbClr val="000066"/>
                </a:solidFill>
                <a:effectLst>
                  <a:outerShdw blurRad="38100" dist="38100" dir="2700000" algn="tl">
                    <a:srgbClr val="FFFFFF"/>
                  </a:outerShdw>
                </a:effectLst>
                <a:latin typeface="Cambria" pitchFamily="18" charset="0"/>
              </a:rPr>
            </a:br>
            <a:r>
              <a:rPr lang="uk-UA" sz="3200" b="1" i="1" cap="none" smtClean="0">
                <a:solidFill>
                  <a:srgbClr val="000066"/>
                </a:solidFill>
                <a:effectLst>
                  <a:outerShdw blurRad="38100" dist="38100" dir="2700000" algn="tl">
                    <a:srgbClr val="FFFFFF"/>
                  </a:outerShdw>
                </a:effectLst>
                <a:latin typeface="Cambria" pitchFamily="18" charset="0"/>
              </a:rPr>
              <a:t/>
            </a:r>
            <a:br>
              <a:rPr lang="uk-UA" sz="3200" b="1" i="1" cap="none" smtClean="0">
                <a:solidFill>
                  <a:srgbClr val="000066"/>
                </a:solidFill>
                <a:effectLst>
                  <a:outerShdw blurRad="38100" dist="38100" dir="2700000" algn="tl">
                    <a:srgbClr val="FFFFFF"/>
                  </a:outerShdw>
                </a:effectLst>
                <a:latin typeface="Cambria" pitchFamily="18" charset="0"/>
              </a:rPr>
            </a:br>
            <a:r>
              <a:rPr lang="uk-UA" sz="3200" b="1" i="1" cap="none" smtClean="0">
                <a:solidFill>
                  <a:srgbClr val="000066"/>
                </a:solidFill>
                <a:effectLst>
                  <a:outerShdw blurRad="38100" dist="38100" dir="2700000" algn="tl">
                    <a:srgbClr val="FFFFFF"/>
                  </a:outerShdw>
                </a:effectLst>
                <a:latin typeface="Cambria" pitchFamily="18" charset="0"/>
              </a:rPr>
              <a:t>	</a:t>
            </a:r>
            <a:r>
              <a:rPr lang="uk-UA" sz="2400" cap="none" smtClean="0">
                <a:solidFill>
                  <a:srgbClr val="000066"/>
                </a:solidFill>
                <a:latin typeface="Cambria" pitchFamily="18" charset="0"/>
              </a:rPr>
              <a:t>В текстовому полі </a:t>
            </a:r>
            <a:r>
              <a:rPr lang="uk-UA" sz="2400" b="1" cap="none" smtClean="0">
                <a:solidFill>
                  <a:srgbClr val="000066"/>
                </a:solidFill>
                <a:latin typeface="Cambria" pitchFamily="18" charset="0"/>
              </a:rPr>
              <a:t>First Name* </a:t>
            </a:r>
            <a:r>
              <a:rPr lang="uk-UA" sz="2400" cap="none" smtClean="0">
                <a:solidFill>
                  <a:srgbClr val="000066"/>
                </a:solidFill>
                <a:effectLst>
                  <a:outerShdw blurRad="38100" dist="38100" dir="2700000" algn="tl">
                    <a:srgbClr val="FFFFFF"/>
                  </a:outerShdw>
                </a:effectLst>
                <a:latin typeface="Cambria" pitchFamily="18" charset="0"/>
              </a:rPr>
              <a:t>я</a:t>
            </a:r>
            <a:r>
              <a:rPr lang="uk-UA" sz="2400" cap="none" smtClean="0">
                <a:solidFill>
                  <a:srgbClr val="000066"/>
                </a:solidFill>
                <a:latin typeface="Cambria" pitchFamily="18" charset="0"/>
              </a:rPr>
              <a:t> вводжу своє ім</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я “</a:t>
            </a:r>
            <a:r>
              <a:rPr lang="uk-UA" sz="2400" b="1" cap="none" smtClean="0">
                <a:solidFill>
                  <a:srgbClr val="000066"/>
                </a:solidFill>
                <a:latin typeface="Cambria" pitchFamily="18" charset="0"/>
              </a:rPr>
              <a:t>Ігор</a:t>
            </a:r>
            <a:r>
              <a:rPr lang="uk-UA" sz="2400" cap="none" smtClean="0">
                <a:solidFill>
                  <a:srgbClr val="000066"/>
                </a:solidFill>
                <a:latin typeface="Cambria" pitchFamily="18" charset="0"/>
              </a:rPr>
              <a:t>”. Воно написане з великої літери, кириличними буквами. Результатом дослідження є </a:t>
            </a:r>
            <a:r>
              <a:rPr lang="uk-UA" sz="2400" b="1" cap="none" smtClean="0">
                <a:solidFill>
                  <a:srgbClr val="000066"/>
                </a:solidFill>
                <a:latin typeface="Cambria" pitchFamily="18" charset="0"/>
              </a:rPr>
              <a:t>3</a:t>
            </a:r>
            <a:r>
              <a:rPr lang="uk-UA" sz="2400" cap="none" smtClean="0">
                <a:solidFill>
                  <a:srgbClr val="000066"/>
                </a:solidFill>
                <a:latin typeface="Cambria" pitchFamily="18" charset="0"/>
              </a:rPr>
              <a:t> помилки. Очевидно, що дане текстове поле не підтримує введення символів, що не входять до латинського алфавіту та до таблиці символів </a:t>
            </a:r>
            <a:r>
              <a:rPr lang="en-US" sz="2400" b="1" cap="none" smtClean="0">
                <a:solidFill>
                  <a:srgbClr val="000066"/>
                </a:solidFill>
                <a:latin typeface="Cambria" pitchFamily="18" charset="0"/>
              </a:rPr>
              <a:t>ASCII</a:t>
            </a:r>
            <a:r>
              <a:rPr lang="uk-UA" sz="2400" cap="none" smtClean="0">
                <a:solidFill>
                  <a:srgbClr val="000066"/>
                </a:solidFill>
                <a:latin typeface="Cambria" pitchFamily="18" charset="0"/>
              </a:rPr>
              <a:t>(</a:t>
            </a:r>
            <a:r>
              <a:rPr lang="uk-UA" sz="2400" i="1" cap="none" smtClean="0">
                <a:solidFill>
                  <a:srgbClr val="000066"/>
                </a:solidFill>
                <a:latin typeface="Cambria" pitchFamily="18" charset="0"/>
              </a:rPr>
              <a:t>Американський стандартний код для інформаційного обміну</a:t>
            </a:r>
            <a:r>
              <a:rPr lang="uk-UA" sz="2400" cap="none" smtClean="0">
                <a:solidFill>
                  <a:srgbClr val="000066"/>
                </a:solidFill>
                <a:latin typeface="Cambria" pitchFamily="18" charset="0"/>
              </a:rPr>
              <a:t>, з англ. </a:t>
            </a:r>
            <a:r>
              <a:rPr lang="uk-UA" sz="2400" i="1" cap="none" smtClean="0">
                <a:solidFill>
                  <a:srgbClr val="000066"/>
                </a:solidFill>
                <a:latin typeface="Cambria" pitchFamily="18" charset="0"/>
              </a:rPr>
              <a:t>American Standard Code for Information Interchange</a:t>
            </a:r>
            <a:r>
              <a:rPr lang="uk-UA" sz="2400" cap="none" smtClean="0">
                <a:solidFill>
                  <a:srgbClr val="000066"/>
                </a:solidFill>
                <a:latin typeface="Cambria" pitchFamily="18" charset="0"/>
              </a:rPr>
              <a:t>) в обчислювальній техніці — система кодів, у якій числа від 0 до 127 включно поставлені у відповідність літерам, цифрам і символам пунктуації )</a:t>
            </a:r>
            <a:r>
              <a:rPr lang="en-US" sz="2400" cap="none" smtClean="0">
                <a:solidFill>
                  <a:srgbClr val="000066"/>
                </a:solidFill>
                <a:latin typeface="Cambria" pitchFamily="18" charset="0"/>
              </a:rPr>
              <a:t>.</a:t>
            </a:r>
            <a:endParaRPr lang="uk-UA" sz="2400" cap="none" smtClean="0">
              <a:solidFill>
                <a:srgbClr val="000066"/>
              </a:solidFill>
              <a:latin typeface="Cambria" pitchFamily="18" charset="0"/>
            </a:endParaRPr>
          </a:p>
        </p:txBody>
      </p:sp>
      <p:pic>
        <p:nvPicPr>
          <p:cNvPr id="24578" name="Picture 4"/>
          <p:cNvPicPr>
            <a:picLocks noChangeAspect="1" noChangeArrowheads="1"/>
          </p:cNvPicPr>
          <p:nvPr/>
        </p:nvPicPr>
        <p:blipFill>
          <a:blip r:embed="rId2"/>
          <a:srcRect/>
          <a:stretch>
            <a:fillRect/>
          </a:stretch>
        </p:blipFill>
        <p:spPr bwMode="auto">
          <a:xfrm>
            <a:off x="8778875" y="1735138"/>
            <a:ext cx="2828925" cy="2124075"/>
          </a:xfrm>
          <a:prstGeom prst="rect">
            <a:avLst/>
          </a:prstGeom>
          <a:noFill/>
          <a:ln w="19050">
            <a:solidFill>
              <a:srgbClr val="0000CC"/>
            </a:solidFill>
            <a:miter lim="800000"/>
            <a:headEnd/>
            <a:tailEnd/>
          </a:ln>
        </p:spPr>
      </p:pic>
      <p:sp>
        <p:nvSpPr>
          <p:cNvPr id="24579" name="AutoShape 6" descr="Z"/>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uk-UA"/>
          </a:p>
        </p:txBody>
      </p:sp>
      <p:sp>
        <p:nvSpPr>
          <p:cNvPr id="24580" name="AutoShape 8" descr="Z"/>
          <p:cNvSpPr>
            <a:spLocks noChangeAspect="1" noChangeArrowheads="1"/>
          </p:cNvSpPr>
          <p:nvPr/>
        </p:nvSpPr>
        <p:spPr bwMode="auto">
          <a:xfrm>
            <a:off x="5943600" y="3276600"/>
            <a:ext cx="304800" cy="304800"/>
          </a:xfrm>
          <a:prstGeom prst="rect">
            <a:avLst/>
          </a:prstGeom>
          <a:noFill/>
          <a:ln w="9525">
            <a:noFill/>
            <a:miter lim="800000"/>
            <a:headEnd/>
            <a:tailEnd/>
          </a:ln>
        </p:spPr>
        <p:txBody>
          <a:bodyPr/>
          <a:lstStyle/>
          <a:p>
            <a:endParaRPr lang="uk-UA"/>
          </a:p>
        </p:txBody>
      </p:sp>
      <p:pic>
        <p:nvPicPr>
          <p:cNvPr id="24581" name="Picture 11" descr="1"/>
          <p:cNvPicPr>
            <a:picLocks noChangeAspect="1" noChangeArrowheads="1"/>
          </p:cNvPicPr>
          <p:nvPr/>
        </p:nvPicPr>
        <p:blipFill>
          <a:blip r:embed="rId3"/>
          <a:srcRect/>
          <a:stretch>
            <a:fillRect/>
          </a:stretch>
        </p:blipFill>
        <p:spPr bwMode="auto">
          <a:xfrm>
            <a:off x="8970963" y="4248150"/>
            <a:ext cx="2447925" cy="1647825"/>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bwMode="auto">
          <a:xfrm>
            <a:off x="1001713" y="1655763"/>
            <a:ext cx="7038975" cy="3087687"/>
          </a:xfrm>
        </p:spPr>
        <p:txBody>
          <a:bodyPr wrap="square" numCol="1" anchorCtr="0" compatLnSpc="1">
            <a:prstTxWarp prst="textNoShape">
              <a:avLst/>
            </a:prstTxWarp>
          </a:bodyPr>
          <a:lstStyle/>
          <a:p>
            <a:pPr eaLnBrk="1" hangingPunct="1">
              <a:defRPr/>
            </a:pPr>
            <a:r>
              <a:rPr lang="uk-UA" sz="3200" b="1" i="1" cap="none" smtClean="0">
                <a:solidFill>
                  <a:srgbClr val="000066"/>
                </a:solidFill>
                <a:effectLst>
                  <a:outerShdw blurRad="38100" dist="38100" dir="2700000" algn="tl">
                    <a:srgbClr val="FFFFFF"/>
                  </a:outerShdw>
                </a:effectLst>
                <a:latin typeface="Cambria" pitchFamily="18" charset="0"/>
              </a:rPr>
              <a:t>Тест №2</a:t>
            </a:r>
            <a:br>
              <a:rPr lang="uk-UA" sz="3200" b="1" i="1" cap="none" smtClean="0">
                <a:solidFill>
                  <a:srgbClr val="000066"/>
                </a:solidFill>
                <a:effectLst>
                  <a:outerShdw blurRad="38100" dist="38100" dir="2700000" algn="tl">
                    <a:srgbClr val="FFFFFF"/>
                  </a:outerShdw>
                </a:effectLst>
                <a:latin typeface="Cambria" pitchFamily="18" charset="0"/>
              </a:rPr>
            </a:br>
            <a:r>
              <a:rPr lang="uk-UA" sz="2800" cap="none" smtClean="0">
                <a:solidFill>
                  <a:srgbClr val="000066"/>
                </a:solidFill>
                <a:latin typeface="Cambria" pitchFamily="18" charset="0"/>
              </a:rPr>
              <a:t/>
            </a:r>
            <a:br>
              <a:rPr lang="uk-UA" sz="2800" cap="none" smtClean="0">
                <a:solidFill>
                  <a:srgbClr val="000066"/>
                </a:solidFill>
                <a:latin typeface="Cambria" pitchFamily="18" charset="0"/>
              </a:rPr>
            </a:br>
            <a:r>
              <a:rPr lang="uk-UA" sz="2800" cap="none" smtClean="0">
                <a:solidFill>
                  <a:srgbClr val="000066"/>
                </a:solidFill>
                <a:latin typeface="Cambria" pitchFamily="18" charset="0"/>
              </a:rPr>
              <a:t>	</a:t>
            </a:r>
            <a:r>
              <a:rPr lang="uk-UA" sz="2400" cap="none" smtClean="0">
                <a:solidFill>
                  <a:srgbClr val="000066"/>
                </a:solidFill>
                <a:latin typeface="Cambria" pitchFamily="18" charset="0"/>
              </a:rPr>
              <a:t>Вводжу своє ім</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я “</a:t>
            </a:r>
            <a:r>
              <a:rPr lang="uk-UA" sz="2400" b="1" cap="none" smtClean="0">
                <a:solidFill>
                  <a:srgbClr val="000066"/>
                </a:solidFill>
                <a:latin typeface="Cambria" pitchFamily="18" charset="0"/>
              </a:rPr>
              <a:t>Ігор</a:t>
            </a:r>
            <a:r>
              <a:rPr lang="uk-UA" sz="2400" cap="none" smtClean="0">
                <a:solidFill>
                  <a:srgbClr val="000066"/>
                </a:solidFill>
                <a:latin typeface="Cambria" pitchFamily="18" charset="0"/>
              </a:rPr>
              <a:t>” 8 разів без пробілів. В результаті отримую помилку вводу, оскільки максимально допустимою довжиною для поля </a:t>
            </a:r>
            <a:r>
              <a:rPr lang="uk-UA" sz="2400" b="1" cap="none" smtClean="0">
                <a:solidFill>
                  <a:srgbClr val="000066"/>
                </a:solidFill>
                <a:latin typeface="Cambria" pitchFamily="18" charset="0"/>
              </a:rPr>
              <a:t>First Name</a:t>
            </a:r>
            <a:r>
              <a:rPr lang="uk-UA" sz="2400" cap="none" smtClean="0">
                <a:solidFill>
                  <a:srgbClr val="000066"/>
                </a:solidFill>
                <a:latin typeface="Cambria" pitchFamily="18" charset="0"/>
              </a:rPr>
              <a:t>* є 30 символів. Це логічно, адже імена людей, як правило, не перевищують цей ліміт. Звісно бувають винятки такі як житель Індії на прізвище Брахматра, чиє ім</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я складається із 1478 букв, але жоден розробник при ясному розумі не враховуватиме таку можливість.</a:t>
            </a:r>
          </a:p>
        </p:txBody>
      </p:sp>
      <p:pic>
        <p:nvPicPr>
          <p:cNvPr id="25602" name="Picture 4"/>
          <p:cNvPicPr>
            <a:picLocks noChangeAspect="1" noChangeArrowheads="1"/>
          </p:cNvPicPr>
          <p:nvPr/>
        </p:nvPicPr>
        <p:blipFill>
          <a:blip r:embed="rId2"/>
          <a:srcRect/>
          <a:stretch>
            <a:fillRect/>
          </a:stretch>
        </p:blipFill>
        <p:spPr bwMode="auto">
          <a:xfrm>
            <a:off x="8540750" y="1390650"/>
            <a:ext cx="2790825" cy="1714500"/>
          </a:xfrm>
          <a:prstGeom prst="rect">
            <a:avLst/>
          </a:prstGeom>
          <a:noFill/>
          <a:ln w="19050">
            <a:solidFill>
              <a:srgbClr val="0000CC"/>
            </a:solidFill>
            <a:miter lim="800000"/>
            <a:headEnd/>
            <a:tailEnd/>
          </a:ln>
        </p:spPr>
      </p:pic>
      <p:pic>
        <p:nvPicPr>
          <p:cNvPr id="25603" name="Picture 5" descr="1"/>
          <p:cNvPicPr>
            <a:picLocks noChangeAspect="1" noChangeArrowheads="1"/>
          </p:cNvPicPr>
          <p:nvPr/>
        </p:nvPicPr>
        <p:blipFill>
          <a:blip r:embed="rId3"/>
          <a:srcRect/>
          <a:stretch>
            <a:fillRect/>
          </a:stretch>
        </p:blipFill>
        <p:spPr bwMode="auto">
          <a:xfrm>
            <a:off x="8604250" y="3690938"/>
            <a:ext cx="2628900" cy="1743075"/>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bwMode="auto">
          <a:xfrm>
            <a:off x="1290638" y="2582863"/>
            <a:ext cx="7396162" cy="1477962"/>
          </a:xfrm>
        </p:spPr>
        <p:txBody>
          <a:bodyPr wrap="square" numCol="1" anchorCtr="0" compatLnSpc="1">
            <a:prstTxWarp prst="textNoShape">
              <a:avLst/>
            </a:prstTxWarp>
          </a:bodyPr>
          <a:lstStyle/>
          <a:p>
            <a:pPr>
              <a:defRPr/>
            </a:pPr>
            <a:r>
              <a:rPr lang="uk-UA" sz="3200" b="1" i="1" cap="none" smtClean="0">
                <a:solidFill>
                  <a:srgbClr val="000066"/>
                </a:solidFill>
                <a:effectLst>
                  <a:outerShdw blurRad="38100" dist="38100" dir="2700000" algn="tl">
                    <a:srgbClr val="FFFFFF"/>
                  </a:outerShdw>
                </a:effectLst>
                <a:latin typeface="Cambria" pitchFamily="18" charset="0"/>
              </a:rPr>
              <a:t>Тест №3</a:t>
            </a:r>
            <a:br>
              <a:rPr lang="uk-UA" sz="3200" b="1" i="1" cap="none" smtClean="0">
                <a:solidFill>
                  <a:srgbClr val="000066"/>
                </a:solidFill>
                <a:effectLst>
                  <a:outerShdw blurRad="38100" dist="38100" dir="2700000" algn="tl">
                    <a:srgbClr val="FFFFFF"/>
                  </a:outerShdw>
                </a:effectLst>
                <a:latin typeface="Cambria" pitchFamily="18" charset="0"/>
              </a:rPr>
            </a:br>
            <a:r>
              <a:rPr lang="uk-UA" sz="3200" cap="none" smtClean="0">
                <a:solidFill>
                  <a:srgbClr val="000066"/>
                </a:solidFill>
                <a:latin typeface="Cambria" pitchFamily="18" charset="0"/>
              </a:rPr>
              <a:t/>
            </a:r>
            <a:br>
              <a:rPr lang="uk-UA" sz="3200" cap="none" smtClean="0">
                <a:solidFill>
                  <a:srgbClr val="000066"/>
                </a:solidFill>
                <a:latin typeface="Cambria" pitchFamily="18" charset="0"/>
              </a:rPr>
            </a:br>
            <a:r>
              <a:rPr lang="uk-UA" sz="3200" cap="none" smtClean="0">
                <a:solidFill>
                  <a:srgbClr val="000066"/>
                </a:solidFill>
                <a:latin typeface="Cambria" pitchFamily="18" charset="0"/>
              </a:rPr>
              <a:t>	</a:t>
            </a:r>
            <a:r>
              <a:rPr lang="uk-UA" sz="2400" cap="none" smtClean="0">
                <a:solidFill>
                  <a:srgbClr val="000066"/>
                </a:solidFill>
                <a:latin typeface="Cambria" pitchFamily="18" charset="0"/>
              </a:rPr>
              <a:t>Вводжу числа від 0 до 9 тричі, тобто записую в текстове поле 30 символів. Результатом тесту є помилка </a:t>
            </a:r>
            <a:r>
              <a:rPr lang="uk-UA" sz="2400" b="1" cap="none" smtClean="0">
                <a:solidFill>
                  <a:srgbClr val="000066"/>
                </a:solidFill>
                <a:latin typeface="Cambria" pitchFamily="18" charset="0"/>
              </a:rPr>
              <a:t>Maximum values</a:t>
            </a:r>
            <a:r>
              <a:rPr lang="uk-UA" sz="2400" cap="none" smtClean="0">
                <a:solidFill>
                  <a:srgbClr val="000066"/>
                </a:solidFill>
                <a:latin typeface="Cambria" pitchFamily="18" charset="0"/>
              </a:rPr>
              <a:t>, - використання гранично допустимої кількості символів. Оскільки середньостатистичний користувач, як правило, має ім</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я значно меншої довжини, то ввід імені з 30 символів вважається помилковим і вимагає перевірки та повторного підтвердження правильності вводу від користувача. </a:t>
            </a:r>
            <a:br>
              <a:rPr lang="uk-UA" sz="2400" cap="none" smtClean="0">
                <a:solidFill>
                  <a:srgbClr val="000066"/>
                </a:solidFill>
                <a:latin typeface="Cambria" pitchFamily="18" charset="0"/>
              </a:rPr>
            </a:br>
            <a:r>
              <a:rPr lang="uk-UA" sz="2400" cap="none" smtClean="0">
                <a:solidFill>
                  <a:srgbClr val="000066"/>
                </a:solidFill>
                <a:latin typeface="Cambria" pitchFamily="18" charset="0"/>
              </a:rPr>
              <a:t>	Варто звернути увагу, що ввід в текстовому полі чисел не призвів до окремої помилки, тобто можна зробити висновок, що числа дозволено використовувати в цьому полі.</a:t>
            </a:r>
          </a:p>
        </p:txBody>
      </p:sp>
      <p:pic>
        <p:nvPicPr>
          <p:cNvPr id="26626" name="Picture 4"/>
          <p:cNvPicPr>
            <a:picLocks noChangeAspect="1" noChangeArrowheads="1"/>
          </p:cNvPicPr>
          <p:nvPr/>
        </p:nvPicPr>
        <p:blipFill>
          <a:blip r:embed="rId2"/>
          <a:srcRect/>
          <a:stretch>
            <a:fillRect/>
          </a:stretch>
        </p:blipFill>
        <p:spPr bwMode="auto">
          <a:xfrm>
            <a:off x="8942388" y="1089025"/>
            <a:ext cx="2743200" cy="1676400"/>
          </a:xfrm>
          <a:prstGeom prst="rect">
            <a:avLst/>
          </a:prstGeom>
          <a:noFill/>
          <a:ln w="19050">
            <a:solidFill>
              <a:srgbClr val="0000CC"/>
            </a:solidFill>
            <a:miter lim="800000"/>
            <a:headEnd/>
            <a:tailEnd/>
          </a:ln>
        </p:spPr>
      </p:pic>
      <p:pic>
        <p:nvPicPr>
          <p:cNvPr id="26627" name="Picture 5" descr="1"/>
          <p:cNvPicPr>
            <a:picLocks noChangeAspect="1" noChangeArrowheads="1"/>
          </p:cNvPicPr>
          <p:nvPr/>
        </p:nvPicPr>
        <p:blipFill>
          <a:blip r:embed="rId3"/>
          <a:srcRect/>
          <a:stretch>
            <a:fillRect/>
          </a:stretch>
        </p:blipFill>
        <p:spPr bwMode="auto">
          <a:xfrm>
            <a:off x="9291638" y="3221038"/>
            <a:ext cx="2038350" cy="2247900"/>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bwMode="auto">
          <a:xfrm>
            <a:off x="1198563" y="2173288"/>
            <a:ext cx="6615112" cy="1477962"/>
          </a:xfrm>
        </p:spPr>
        <p:txBody>
          <a:bodyPr wrap="square" numCol="1" anchorCtr="0" compatLnSpc="1">
            <a:prstTxWarp prst="textNoShape">
              <a:avLst/>
            </a:prstTxWarp>
          </a:bodyPr>
          <a:lstStyle/>
          <a:p>
            <a:pPr>
              <a:defRPr/>
            </a:pPr>
            <a:r>
              <a:rPr lang="uk-UA" sz="3200" b="1" i="1" cap="none" smtClean="0">
                <a:solidFill>
                  <a:srgbClr val="000066"/>
                </a:solidFill>
                <a:effectLst>
                  <a:outerShdw blurRad="38100" dist="38100" dir="2700000" algn="tl">
                    <a:srgbClr val="FFFFFF"/>
                  </a:outerShdw>
                </a:effectLst>
                <a:latin typeface="Cambria" pitchFamily="18" charset="0"/>
              </a:rPr>
              <a:t>Тест №4</a:t>
            </a:r>
            <a:br>
              <a:rPr lang="uk-UA" sz="3200" b="1" i="1" cap="none" smtClean="0">
                <a:solidFill>
                  <a:srgbClr val="000066"/>
                </a:solidFill>
                <a:effectLst>
                  <a:outerShdw blurRad="38100" dist="38100" dir="2700000" algn="tl">
                    <a:srgbClr val="FFFFFF"/>
                  </a:outerShdw>
                </a:effectLst>
                <a:latin typeface="Cambria" pitchFamily="18" charset="0"/>
              </a:rPr>
            </a:br>
            <a:r>
              <a:rPr lang="uk-UA" sz="3200" cap="none" smtClean="0">
                <a:solidFill>
                  <a:srgbClr val="000066"/>
                </a:solidFill>
                <a:latin typeface="Cambria" pitchFamily="18" charset="0"/>
              </a:rPr>
              <a:t/>
            </a:r>
            <a:br>
              <a:rPr lang="uk-UA" sz="3200" cap="none" smtClean="0">
                <a:solidFill>
                  <a:srgbClr val="000066"/>
                </a:solidFill>
                <a:latin typeface="Cambria" pitchFamily="18" charset="0"/>
              </a:rPr>
            </a:br>
            <a:r>
              <a:rPr lang="uk-UA" sz="3200" cap="none" smtClean="0">
                <a:solidFill>
                  <a:srgbClr val="000066"/>
                </a:solidFill>
                <a:latin typeface="Cambria" pitchFamily="18" charset="0"/>
              </a:rPr>
              <a:t>	</a:t>
            </a:r>
            <a:r>
              <a:rPr lang="uk-UA" sz="2400" cap="none" smtClean="0">
                <a:solidFill>
                  <a:srgbClr val="000066"/>
                </a:solidFill>
                <a:latin typeface="Cambria" pitchFamily="18" charset="0"/>
              </a:rPr>
              <a:t>Залишаю текстове поле без вводу символів та натискаю кнопку </a:t>
            </a:r>
            <a:r>
              <a:rPr lang="en-US" sz="2400" b="1" cap="none" smtClean="0">
                <a:solidFill>
                  <a:srgbClr val="000066"/>
                </a:solidFill>
                <a:latin typeface="Cambria" pitchFamily="18" charset="0"/>
              </a:rPr>
              <a:t>Submit</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 Результатом тесту є помилка </a:t>
            </a:r>
            <a:r>
              <a:rPr lang="uk-UA" sz="2400" b="1" cap="none" smtClean="0">
                <a:solidFill>
                  <a:srgbClr val="000066"/>
                </a:solidFill>
                <a:latin typeface="Cambria" pitchFamily="18" charset="0"/>
              </a:rPr>
              <a:t>Empty value, </a:t>
            </a:r>
            <a:r>
              <a:rPr lang="uk-UA" sz="2400" cap="none" smtClean="0">
                <a:solidFill>
                  <a:srgbClr val="000066"/>
                </a:solidFill>
                <a:latin typeface="Cambria" pitchFamily="18" charset="0"/>
              </a:rPr>
              <a:t>тобто пусте поле. Оскільки поле</a:t>
            </a:r>
            <a:r>
              <a:rPr lang="uk-UA" sz="2400" cap="none" smtClean="0">
                <a:solidFill>
                  <a:srgbClr val="000066"/>
                </a:solidFill>
                <a:latin typeface="Arial" charset="0"/>
              </a:rPr>
              <a:t> </a:t>
            </a:r>
            <a:r>
              <a:rPr lang="uk-UA" sz="2400" b="1" cap="none" smtClean="0">
                <a:solidFill>
                  <a:srgbClr val="000066"/>
                </a:solidFill>
                <a:latin typeface="Cambria" pitchFamily="18" charset="0"/>
              </a:rPr>
              <a:t>First Name* </a:t>
            </a:r>
            <a:r>
              <a:rPr lang="uk-UA" sz="2400" cap="none" smtClean="0">
                <a:solidFill>
                  <a:srgbClr val="000066"/>
                </a:solidFill>
                <a:latin typeface="Cambria" pitchFamily="18" charset="0"/>
              </a:rPr>
              <a:t>є одним з обов</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язкових</a:t>
            </a:r>
            <a:r>
              <a:rPr lang="en-US" sz="2400" cap="none" smtClean="0">
                <a:solidFill>
                  <a:srgbClr val="000066"/>
                </a:solidFill>
                <a:latin typeface="Cambria" pitchFamily="18" charset="0"/>
              </a:rPr>
              <a:t> </a:t>
            </a:r>
            <a:r>
              <a:rPr lang="uk-UA" sz="2400" cap="none" smtClean="0">
                <a:solidFill>
                  <a:srgbClr val="000066"/>
                </a:solidFill>
                <a:latin typeface="Cambria" pitchFamily="18" charset="0"/>
              </a:rPr>
              <a:t>для заповнення при реєстрації користувача, то воно не може бути пустим.</a:t>
            </a:r>
          </a:p>
        </p:txBody>
      </p:sp>
      <p:pic>
        <p:nvPicPr>
          <p:cNvPr id="27650" name="Picture 5"/>
          <p:cNvPicPr>
            <a:picLocks noChangeAspect="1" noChangeArrowheads="1"/>
          </p:cNvPicPr>
          <p:nvPr/>
        </p:nvPicPr>
        <p:blipFill>
          <a:blip r:embed="rId2"/>
          <a:srcRect/>
          <a:stretch>
            <a:fillRect/>
          </a:stretch>
        </p:blipFill>
        <p:spPr bwMode="auto">
          <a:xfrm>
            <a:off x="8367713" y="1274763"/>
            <a:ext cx="2814637" cy="1781175"/>
          </a:xfrm>
          <a:prstGeom prst="rect">
            <a:avLst/>
          </a:prstGeom>
          <a:noFill/>
          <a:ln w="19050">
            <a:solidFill>
              <a:srgbClr val="0000CC"/>
            </a:solidFill>
            <a:miter lim="800000"/>
            <a:headEnd/>
            <a:tailEnd/>
          </a:ln>
        </p:spPr>
      </p:pic>
      <p:pic>
        <p:nvPicPr>
          <p:cNvPr id="27651" name="Picture 6"/>
          <p:cNvPicPr>
            <a:picLocks noChangeAspect="1" noChangeArrowheads="1"/>
          </p:cNvPicPr>
          <p:nvPr/>
        </p:nvPicPr>
        <p:blipFill>
          <a:blip r:embed="rId3"/>
          <a:srcRect/>
          <a:stretch>
            <a:fillRect/>
          </a:stretch>
        </p:blipFill>
        <p:spPr bwMode="auto">
          <a:xfrm>
            <a:off x="8186738" y="3733800"/>
            <a:ext cx="3209925" cy="2066925"/>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bwMode="auto">
          <a:xfrm>
            <a:off x="1060450" y="2419350"/>
            <a:ext cx="7177088" cy="1477963"/>
          </a:xfrm>
        </p:spPr>
        <p:txBody>
          <a:bodyPr wrap="square" numCol="1" anchorCtr="0" compatLnSpc="1">
            <a:prstTxWarp prst="textNoShape">
              <a:avLst/>
            </a:prstTxWarp>
          </a:bodyPr>
          <a:lstStyle/>
          <a:p>
            <a:pPr>
              <a:defRPr/>
            </a:pPr>
            <a:r>
              <a:rPr lang="uk-UA" sz="3200" b="1" i="1" cap="none" smtClean="0">
                <a:solidFill>
                  <a:srgbClr val="000066"/>
                </a:solidFill>
                <a:effectLst>
                  <a:outerShdw blurRad="38100" dist="38100" dir="2700000" algn="tl">
                    <a:srgbClr val="FFFFFF"/>
                  </a:outerShdw>
                </a:effectLst>
                <a:latin typeface="Cambria" pitchFamily="18" charset="0"/>
              </a:rPr>
              <a:t>Тест №5</a:t>
            </a:r>
            <a:br>
              <a:rPr lang="uk-UA" sz="3200" b="1" i="1" cap="none" smtClean="0">
                <a:solidFill>
                  <a:srgbClr val="000066"/>
                </a:solidFill>
                <a:effectLst>
                  <a:outerShdw blurRad="38100" dist="38100" dir="2700000" algn="tl">
                    <a:srgbClr val="FFFFFF"/>
                  </a:outerShdw>
                </a:effectLst>
                <a:latin typeface="Cambria" pitchFamily="18" charset="0"/>
              </a:rPr>
            </a:br>
            <a:r>
              <a:rPr lang="uk-UA" sz="3200" cap="none" smtClean="0">
                <a:solidFill>
                  <a:srgbClr val="000066"/>
                </a:solidFill>
                <a:latin typeface="Cambria" pitchFamily="18" charset="0"/>
              </a:rPr>
              <a:t/>
            </a:r>
            <a:br>
              <a:rPr lang="uk-UA" sz="3200" cap="none" smtClean="0">
                <a:solidFill>
                  <a:srgbClr val="000066"/>
                </a:solidFill>
                <a:latin typeface="Cambria" pitchFamily="18" charset="0"/>
              </a:rPr>
            </a:br>
            <a:r>
              <a:rPr lang="uk-UA" sz="3200" cap="none" smtClean="0">
                <a:solidFill>
                  <a:srgbClr val="000066"/>
                </a:solidFill>
                <a:latin typeface="Cambria" pitchFamily="18" charset="0"/>
              </a:rPr>
              <a:t>	</a:t>
            </a:r>
            <a:r>
              <a:rPr lang="uk-UA" sz="2400" cap="none" smtClean="0">
                <a:solidFill>
                  <a:srgbClr val="000066"/>
                </a:solidFill>
                <a:latin typeface="Cambria" pitchFamily="18" charset="0"/>
              </a:rPr>
              <a:t>Вводжу число “</a:t>
            </a:r>
            <a:r>
              <a:rPr lang="uk-UA" sz="2400" b="1" cap="none" smtClean="0">
                <a:solidFill>
                  <a:srgbClr val="000066"/>
                </a:solidFill>
                <a:latin typeface="Cambria" pitchFamily="18" charset="0"/>
              </a:rPr>
              <a:t>1</a:t>
            </a:r>
            <a:r>
              <a:rPr lang="uk-UA" sz="2400" cap="none" smtClean="0">
                <a:solidFill>
                  <a:srgbClr val="000066"/>
                </a:solidFill>
                <a:latin typeface="Cambria" pitchFamily="18" charset="0"/>
              </a:rPr>
              <a:t>” як єдиний символ в текстовому полі та натискаю кнопку </a:t>
            </a:r>
            <a:r>
              <a:rPr lang="en-US" sz="2400" b="1" cap="none" smtClean="0">
                <a:solidFill>
                  <a:srgbClr val="000066"/>
                </a:solidFill>
                <a:latin typeface="Cambria" pitchFamily="18" charset="0"/>
              </a:rPr>
              <a:t>Submit</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 Результатом тесту є помилка </a:t>
            </a:r>
            <a:r>
              <a:rPr lang="uk-UA" sz="2400" b="1" cap="none" smtClean="0">
                <a:solidFill>
                  <a:srgbClr val="000066"/>
                </a:solidFill>
                <a:latin typeface="Cambria" pitchFamily="18" charset="0"/>
              </a:rPr>
              <a:t>Minimum value, </a:t>
            </a:r>
            <a:r>
              <a:rPr lang="uk-UA" sz="2400" cap="none" smtClean="0">
                <a:solidFill>
                  <a:srgbClr val="000066"/>
                </a:solidFill>
                <a:latin typeface="Cambria" pitchFamily="18" charset="0"/>
              </a:rPr>
              <a:t>що відповідає мінімально допустимій кількості символів. Але кожен середньостатистичний користувач, як правило, має ім</a:t>
            </a:r>
            <a:r>
              <a:rPr lang="en-US" sz="2400" cap="none" smtClean="0">
                <a:solidFill>
                  <a:srgbClr val="000066"/>
                </a:solidFill>
                <a:latin typeface="Cambria" pitchFamily="18" charset="0"/>
              </a:rPr>
              <a:t>’</a:t>
            </a:r>
            <a:r>
              <a:rPr lang="uk-UA" sz="2400" cap="none" smtClean="0">
                <a:solidFill>
                  <a:srgbClr val="000066"/>
                </a:solidFill>
                <a:latin typeface="Cambria" pitchFamily="18" charset="0"/>
              </a:rPr>
              <a:t>я, що складається з кількох літер, тому ввід імені з 1 символу вважається помилковим і вимагає перевірки та повторного підтвердження правильності вводу від користувача. </a:t>
            </a:r>
          </a:p>
        </p:txBody>
      </p:sp>
      <p:pic>
        <p:nvPicPr>
          <p:cNvPr id="28674" name="Picture 4"/>
          <p:cNvPicPr>
            <a:picLocks noChangeAspect="1" noChangeArrowheads="1"/>
          </p:cNvPicPr>
          <p:nvPr/>
        </p:nvPicPr>
        <p:blipFill>
          <a:blip r:embed="rId2"/>
          <a:srcRect/>
          <a:stretch>
            <a:fillRect/>
          </a:stretch>
        </p:blipFill>
        <p:spPr bwMode="auto">
          <a:xfrm>
            <a:off x="8707438" y="1295400"/>
            <a:ext cx="2667000" cy="1676400"/>
          </a:xfrm>
          <a:prstGeom prst="rect">
            <a:avLst/>
          </a:prstGeom>
          <a:noFill/>
          <a:ln w="19050">
            <a:solidFill>
              <a:srgbClr val="0000CC"/>
            </a:solidFill>
            <a:miter lim="800000"/>
            <a:headEnd/>
            <a:tailEnd/>
          </a:ln>
        </p:spPr>
      </p:pic>
      <p:pic>
        <p:nvPicPr>
          <p:cNvPr id="28675" name="Picture 5"/>
          <p:cNvPicPr>
            <a:picLocks noChangeAspect="1" noChangeArrowheads="1"/>
          </p:cNvPicPr>
          <p:nvPr/>
        </p:nvPicPr>
        <p:blipFill>
          <a:blip r:embed="rId3"/>
          <a:srcRect/>
          <a:stretch>
            <a:fillRect/>
          </a:stretch>
        </p:blipFill>
        <p:spPr bwMode="auto">
          <a:xfrm>
            <a:off x="8555038" y="3381375"/>
            <a:ext cx="2952750" cy="2905125"/>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bwMode="auto">
          <a:xfrm>
            <a:off x="895350" y="2216150"/>
            <a:ext cx="7983538" cy="1477963"/>
          </a:xfrm>
        </p:spPr>
        <p:txBody>
          <a:bodyPr wrap="square" numCol="1" anchorCtr="0" compatLnSpc="1">
            <a:prstTxWarp prst="textNoShape">
              <a:avLst/>
            </a:prstTxWarp>
          </a:bodyPr>
          <a:lstStyle/>
          <a:p>
            <a:pPr>
              <a:defRPr/>
            </a:pPr>
            <a:r>
              <a:rPr lang="uk-UA" sz="3200" b="1" i="1" cap="none" smtClean="0">
                <a:solidFill>
                  <a:srgbClr val="000066"/>
                </a:solidFill>
                <a:effectLst>
                  <a:outerShdw blurRad="38100" dist="38100" dir="2700000" algn="tl">
                    <a:srgbClr val="FFFFFF"/>
                  </a:outerShdw>
                </a:effectLst>
                <a:latin typeface="Cambria" pitchFamily="18" charset="0"/>
              </a:rPr>
              <a:t>Тест №6</a:t>
            </a:r>
            <a:br>
              <a:rPr lang="uk-UA" sz="3200" b="1" i="1" cap="none" smtClean="0">
                <a:solidFill>
                  <a:srgbClr val="000066"/>
                </a:solidFill>
                <a:effectLst>
                  <a:outerShdw blurRad="38100" dist="38100" dir="2700000" algn="tl">
                    <a:srgbClr val="FFFFFF"/>
                  </a:outerShdw>
                </a:effectLst>
                <a:latin typeface="Cambria" pitchFamily="18" charset="0"/>
              </a:rPr>
            </a:br>
            <a:r>
              <a:rPr lang="uk-UA" sz="3200" cap="none" smtClean="0">
                <a:solidFill>
                  <a:srgbClr val="000066"/>
                </a:solidFill>
                <a:latin typeface="Cambria" pitchFamily="18" charset="0"/>
              </a:rPr>
              <a:t/>
            </a:r>
            <a:br>
              <a:rPr lang="uk-UA" sz="3200" cap="none" smtClean="0">
                <a:solidFill>
                  <a:srgbClr val="000066"/>
                </a:solidFill>
                <a:latin typeface="Cambria" pitchFamily="18" charset="0"/>
              </a:rPr>
            </a:br>
            <a:r>
              <a:rPr lang="uk-UA" sz="3200" cap="none" smtClean="0">
                <a:solidFill>
                  <a:srgbClr val="000066"/>
                </a:solidFill>
                <a:latin typeface="Cambria" pitchFamily="18" charset="0"/>
              </a:rPr>
              <a:t>	</a:t>
            </a:r>
            <a:r>
              <a:rPr lang="uk-UA" sz="2000" cap="none" smtClean="0">
                <a:solidFill>
                  <a:srgbClr val="000066"/>
                </a:solidFill>
                <a:latin typeface="Cambria" pitchFamily="18" charset="0"/>
              </a:rPr>
              <a:t>В текстове поле вводжу наступну конструкцію “</a:t>
            </a:r>
            <a:r>
              <a:rPr lang="uk-UA" sz="2000" b="1" cap="none" smtClean="0">
                <a:solidFill>
                  <a:srgbClr val="000066"/>
                </a:solidFill>
                <a:latin typeface="Cambria" pitchFamily="18" charset="0"/>
              </a:rPr>
              <a:t> Ігор Ігор </a:t>
            </a:r>
            <a:r>
              <a:rPr lang="uk-UA" sz="2000" cap="none" smtClean="0">
                <a:solidFill>
                  <a:srgbClr val="000066"/>
                </a:solidFill>
                <a:latin typeface="Cambria" pitchFamily="18" charset="0"/>
              </a:rPr>
              <a:t>”. Результатом тесту є 3 помилки: не допустимо використовувати пробіл на початку, вкінці та всередині імені.  Це логічно, оскільки</a:t>
            </a:r>
            <a:r>
              <a:rPr lang="en-US" sz="2000" cap="none" smtClean="0">
                <a:solidFill>
                  <a:srgbClr val="000066"/>
                </a:solidFill>
                <a:latin typeface="Cambria" pitchFamily="18" charset="0"/>
              </a:rPr>
              <a:t> </a:t>
            </a:r>
            <a:r>
              <a:rPr lang="uk-UA" sz="2000" cap="none" smtClean="0">
                <a:solidFill>
                  <a:srgbClr val="000066"/>
                </a:solidFill>
                <a:latin typeface="Cambria" pitchFamily="18" charset="0"/>
              </a:rPr>
              <a:t>пробіл є окремим символом для текстового поля </a:t>
            </a:r>
            <a:r>
              <a:rPr lang="uk-UA" sz="2000" b="1" cap="none" smtClean="0">
                <a:solidFill>
                  <a:srgbClr val="000066"/>
                </a:solidFill>
                <a:latin typeface="Cambria" pitchFamily="18" charset="0"/>
              </a:rPr>
              <a:t>First Name*</a:t>
            </a:r>
            <a:r>
              <a:rPr lang="uk-UA" sz="2000" cap="none" smtClean="0">
                <a:solidFill>
                  <a:srgbClr val="000066"/>
                </a:solidFill>
                <a:latin typeface="Cambria" pitchFamily="18" charset="0"/>
              </a:rPr>
              <a:t>, а жодне ім</a:t>
            </a:r>
            <a:r>
              <a:rPr lang="en-US" sz="2000" cap="none" smtClean="0">
                <a:solidFill>
                  <a:srgbClr val="000066"/>
                </a:solidFill>
                <a:latin typeface="Cambria" pitchFamily="18" charset="0"/>
              </a:rPr>
              <a:t>’</a:t>
            </a:r>
            <a:r>
              <a:rPr lang="uk-UA" sz="2000" cap="none" smtClean="0">
                <a:solidFill>
                  <a:srgbClr val="000066"/>
                </a:solidFill>
                <a:latin typeface="Cambria" pitchFamily="18" charset="0"/>
              </a:rPr>
              <a:t>я користувача не містить пробілу. Крім того використовувати пробіл всередині імені можна, якщо необхідно відділити ім</a:t>
            </a:r>
            <a:r>
              <a:rPr lang="en-US" sz="2000" cap="none" smtClean="0">
                <a:solidFill>
                  <a:srgbClr val="000066"/>
                </a:solidFill>
                <a:latin typeface="Cambria" pitchFamily="18" charset="0"/>
              </a:rPr>
              <a:t>’</a:t>
            </a:r>
            <a:r>
              <a:rPr lang="uk-UA" sz="2000" cap="none" smtClean="0">
                <a:solidFill>
                  <a:srgbClr val="000066"/>
                </a:solidFill>
                <a:latin typeface="Cambria" pitchFamily="18" charset="0"/>
              </a:rPr>
              <a:t>я від прізвища, але в нашому випадку це недоцільно, бо для прізвища існує окреме текстове поле </a:t>
            </a:r>
            <a:r>
              <a:rPr lang="en-US" sz="2000" b="1" cap="none" smtClean="0">
                <a:solidFill>
                  <a:srgbClr val="000066"/>
                </a:solidFill>
                <a:latin typeface="Cambria" pitchFamily="18" charset="0"/>
              </a:rPr>
              <a:t>Last Name</a:t>
            </a:r>
            <a:r>
              <a:rPr lang="en-US" sz="2000" cap="none" smtClean="0">
                <a:solidFill>
                  <a:srgbClr val="000066"/>
                </a:solidFill>
                <a:latin typeface="Cambria" pitchFamily="18" charset="0"/>
              </a:rPr>
              <a:t>.</a:t>
            </a:r>
            <a:r>
              <a:rPr lang="uk-UA" sz="2000" cap="none" smtClean="0">
                <a:solidFill>
                  <a:srgbClr val="000066"/>
                </a:solidFill>
                <a:latin typeface="Cambria" pitchFamily="18" charset="0"/>
              </a:rPr>
              <a:t/>
            </a:r>
            <a:br>
              <a:rPr lang="uk-UA" sz="2000" cap="none" smtClean="0">
                <a:solidFill>
                  <a:srgbClr val="000066"/>
                </a:solidFill>
                <a:latin typeface="Cambria" pitchFamily="18" charset="0"/>
              </a:rPr>
            </a:br>
            <a:r>
              <a:rPr lang="uk-UA" sz="2000" cap="none" smtClean="0">
                <a:solidFill>
                  <a:srgbClr val="000066"/>
                </a:solidFill>
                <a:latin typeface="Cambria" pitchFamily="18" charset="0"/>
              </a:rPr>
              <a:t>	Вводжу в текстове поле тільки пробіл і натискаю кнопку </a:t>
            </a:r>
            <a:r>
              <a:rPr lang="en-US" sz="2000" b="1" cap="none" smtClean="0">
                <a:solidFill>
                  <a:srgbClr val="000066"/>
                </a:solidFill>
                <a:latin typeface="Cambria" pitchFamily="18" charset="0"/>
              </a:rPr>
              <a:t>Submit</a:t>
            </a:r>
            <a:r>
              <a:rPr lang="en-US" sz="2000" cap="none" smtClean="0">
                <a:solidFill>
                  <a:srgbClr val="000066"/>
                </a:solidFill>
                <a:latin typeface="Cambria" pitchFamily="18" charset="0"/>
              </a:rPr>
              <a:t>. </a:t>
            </a:r>
            <a:r>
              <a:rPr lang="uk-UA" sz="2000" cap="none" smtClean="0">
                <a:solidFill>
                  <a:srgbClr val="000066"/>
                </a:solidFill>
                <a:latin typeface="Cambria" pitchFamily="18" charset="0"/>
              </a:rPr>
              <a:t>Результатом цього тесту є помилка </a:t>
            </a:r>
            <a:r>
              <a:rPr lang="en-US" sz="2000" b="1" cap="none" smtClean="0">
                <a:solidFill>
                  <a:srgbClr val="000066"/>
                </a:solidFill>
                <a:latin typeface="Cambria" pitchFamily="18" charset="0"/>
              </a:rPr>
              <a:t>Space</a:t>
            </a:r>
            <a:r>
              <a:rPr lang="uk-UA" sz="2000" cap="none" smtClean="0">
                <a:solidFill>
                  <a:srgbClr val="000066"/>
                </a:solidFill>
                <a:latin typeface="Cambria" pitchFamily="18" charset="0"/>
              </a:rPr>
              <a:t>, яка вказує на недопустимість використання в якості імені символу пробілу.</a:t>
            </a:r>
          </a:p>
        </p:txBody>
      </p:sp>
      <p:pic>
        <p:nvPicPr>
          <p:cNvPr id="29698" name="Picture 4"/>
          <p:cNvPicPr>
            <a:picLocks noChangeAspect="1" noChangeArrowheads="1"/>
          </p:cNvPicPr>
          <p:nvPr/>
        </p:nvPicPr>
        <p:blipFill>
          <a:blip r:embed="rId2"/>
          <a:srcRect/>
          <a:stretch>
            <a:fillRect/>
          </a:stretch>
        </p:blipFill>
        <p:spPr bwMode="auto">
          <a:xfrm>
            <a:off x="9021763" y="1577975"/>
            <a:ext cx="2771775" cy="2009775"/>
          </a:xfrm>
          <a:prstGeom prst="rect">
            <a:avLst/>
          </a:prstGeom>
          <a:noFill/>
          <a:ln w="19050">
            <a:solidFill>
              <a:srgbClr val="0000CC"/>
            </a:solidFill>
            <a:miter lim="800000"/>
            <a:headEnd/>
            <a:tailEnd/>
          </a:ln>
        </p:spPr>
      </p:pic>
      <p:pic>
        <p:nvPicPr>
          <p:cNvPr id="29699" name="Picture 5"/>
          <p:cNvPicPr>
            <a:picLocks noChangeAspect="1" noChangeArrowheads="1"/>
          </p:cNvPicPr>
          <p:nvPr/>
        </p:nvPicPr>
        <p:blipFill>
          <a:blip r:embed="rId3"/>
          <a:srcRect/>
          <a:stretch>
            <a:fillRect/>
          </a:stretch>
        </p:blipFill>
        <p:spPr bwMode="auto">
          <a:xfrm>
            <a:off x="9007475" y="3848100"/>
            <a:ext cx="2778125" cy="1647825"/>
          </a:xfrm>
          <a:prstGeom prst="rect">
            <a:avLst/>
          </a:prstGeom>
          <a:noFill/>
          <a:ln w="19050">
            <a:solidFill>
              <a:srgbClr val="0000CC"/>
            </a:solidFill>
            <a:miter lim="800000"/>
            <a:headEnd/>
            <a:tailEnd/>
          </a:ln>
        </p:spPr>
      </p:pic>
      <p:pic>
        <p:nvPicPr>
          <p:cNvPr id="29700" name="Picture 6" descr="1"/>
          <p:cNvPicPr>
            <a:picLocks noChangeAspect="1" noChangeArrowheads="1"/>
          </p:cNvPicPr>
          <p:nvPr/>
        </p:nvPicPr>
        <p:blipFill>
          <a:blip r:embed="rId4"/>
          <a:srcRect/>
          <a:stretch>
            <a:fillRect/>
          </a:stretch>
        </p:blipFill>
        <p:spPr bwMode="auto">
          <a:xfrm>
            <a:off x="2908300" y="5233988"/>
            <a:ext cx="4762500" cy="1323975"/>
          </a:xfrm>
          <a:prstGeom prst="rect">
            <a:avLst/>
          </a:prstGeom>
          <a:noFill/>
          <a:ln w="19050">
            <a:solidFill>
              <a:srgbClr val="0000CC"/>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358</TotalTime>
  <Words>999</Words>
  <Application>Microsoft Office PowerPoint</Application>
  <PresentationFormat>Довільний</PresentationFormat>
  <Paragraphs>18</Paragraphs>
  <Slides>15</Slides>
  <Notes>1</Notes>
  <HiddenSlides>0</HiddenSlides>
  <MMClips>0</MMClips>
  <ScaleCrop>false</ScaleCrop>
  <HeadingPairs>
    <vt:vector size="6" baseType="variant">
      <vt:variant>
        <vt:lpstr>Використані шрифти</vt:lpstr>
      </vt:variant>
      <vt:variant>
        <vt:i4>4</vt:i4>
      </vt:variant>
      <vt:variant>
        <vt:lpstr>Шаблон оформлення</vt:lpstr>
      </vt:variant>
      <vt:variant>
        <vt:i4>3</vt:i4>
      </vt:variant>
      <vt:variant>
        <vt:lpstr>Заголовки слайдів</vt:lpstr>
      </vt:variant>
      <vt:variant>
        <vt:i4>15</vt:i4>
      </vt:variant>
    </vt:vector>
  </HeadingPairs>
  <TitlesOfParts>
    <vt:vector size="22" baseType="lpstr">
      <vt:lpstr>Arial</vt:lpstr>
      <vt:lpstr>Tw Cen MT</vt:lpstr>
      <vt:lpstr>Calibri</vt:lpstr>
      <vt:lpstr>Cambria</vt:lpstr>
      <vt:lpstr>Circuit</vt:lpstr>
      <vt:lpstr>Circuit</vt:lpstr>
      <vt:lpstr>Circuit</vt:lpstr>
      <vt:lpstr>ТЕСТУВАННЯ ТЕКСТОВОГО ПОЛЯ</vt:lpstr>
      <vt:lpstr> Завдання : необхідно визначити всі випробування для текстового поля First Name* за допомогою Веб-тестування. На підставі даних, які вводяться в поле First Name* тести будуть оцінені. Варто взяти до уваги, що максимальна  довжина поля – 30 символів,  а максимальна кількість тестів,  які можна провести – 18. </vt:lpstr>
      <vt:lpstr> Тестуванням програмного забезпечення (Software Testing) є процес технічного дослідження, призначений для виявлення інформації про якість продукту відносно контексту, в якому він має використовуватись і включає в себе як процес пошуку помилок або інших дефектів, так і випробування програмних складових з метою оцінки.   Варто звернути увагу, що з вище наведеного в ході тестування текстового поля я шукатиму лише помилки, що виникають при введені тексту і не пов’язані з формою або графічною реалізацією самого поля.</vt:lpstr>
      <vt:lpstr>Тест №1   В текстовому полі First Name* я вводжу своє ім’я “Ігор”. Воно написане з великої літери, кириличними буквами. Результатом дослідження є 3 помилки. Очевидно, що дане текстове поле не підтримує введення символів, що не входять до латинського алфавіту та до таблиці символів ASCII(Американський стандартний код для інформаційного обміну, з англ. American Standard Code for Information Interchange) в обчислювальній техніці — система кодів, у якій числа від 0 до 127 включно поставлені у відповідність літерам, цифрам і символам пунктуації ).</vt:lpstr>
      <vt:lpstr>Тест №2   Вводжу своє ім’я “Ігор” 8 разів без пробілів. В результаті отримую помилку вводу, оскільки максимально допустимою довжиною для поля First Name* є 30 символів. Це логічно, адже імена людей, як правило, не перевищують цей ліміт. Звісно бувають винятки такі як житель Індії на прізвище Брахматра, чиє ім’я складається із 1478 букв, але жоден розробник при ясному розумі не враховуватиме таку можливість.</vt:lpstr>
      <vt:lpstr>Тест №3   Вводжу числа від 0 до 9 тричі, тобто записую в текстове поле 30 символів. Результатом тесту є помилка Maximum values, - використання гранично допустимої кількості символів. Оскільки середньостатистичний користувач, як правило, має ім’я значно меншої довжини, то ввід імені з 30 символів вважається помилковим і вимагає перевірки та повторного підтвердження правильності вводу від користувача.   Варто звернути увагу, що ввід в текстовому полі чисел не призвів до окремої помилки, тобто можна зробити висновок, що числа дозволено використовувати в цьому полі.</vt:lpstr>
      <vt:lpstr>Тест №4   Залишаю текстове поле без вводу символів та натискаю кнопку Submit. Результатом тесту є помилка Empty value, тобто пусте поле. Оскільки поле First Name* є одним з обов’язкових для заповнення при реєстрації користувача, то воно не може бути пустим.</vt:lpstr>
      <vt:lpstr>Тест №5   Вводжу число “1” як єдиний символ в текстовому полі та натискаю кнопку Submit. Результатом тесту є помилка Minimum value, що відповідає мінімально допустимій кількості символів. Але кожен середньостатистичний користувач, як правило, має ім’я, що складається з кількох літер, тому ввід імені з 1 символу вважається помилковим і вимагає перевірки та повторного підтвердження правильності вводу від користувача. </vt:lpstr>
      <vt:lpstr>Тест №6   В текстове поле вводжу наступну конструкцію “ Ігор Ігор ”. Результатом тесту є 3 помилки: не допустимо використовувати пробіл на початку, вкінці та всередині імені.  Це логічно, оскільки пробіл є окремим символом для текстового поля First Name*, а жодне ім’я користувача не містить пробілу. Крім того використовувати пробіл всередині імені можна, якщо необхідно відділити ім’я від прізвища, але в нашому випадку це недоцільно, бо для прізвища існує окреме текстове поле Last Name.  Вводжу в текстове поле тільки пробіл і натискаю кнопку Submit. Результатом цього тесту є помилка Space, яка вказує на недопустимість використання в якості імені символу пробілу.</vt:lpstr>
      <vt:lpstr>Тест №7   В текстове поле вводжу HTML-тег “&lt;title&gt; &lt;/title&gt;”. Результатом тесту є помилка, оскільки ім’я не може записуватися HTML-тегом.  Також вводжу в текстове поле запит мовою SQL “SELECT Продукт, Білки, Жири FROM Продукти WHERE Продукт &lt;&gt; 'Судак” і отримую помилку вводу, бо ім’я користувача не може бути представлене кодом мови програмування або структурної мови запиту SQL. </vt:lpstr>
      <vt:lpstr>Тест №8   В текстове поле копіюю посилання на файл CSS з даного сайту “http://testingchallenges.thetestingmap. org/detailsoverviewnow.css”. Результатом тесту є помилка Missing CSS, оскільки я не можу викликати файл CSS для динамічного огляду подробиць з даного поля.  Також вводжу в текстове поле наступну команду “&lt;script&gt;alert("This site to XSS")&lt;\script&gt;” і отримую помилку, бо команда alert виводить на екран вказане в лапках повідомлення і призупиняє виконання скрипту, доки користувач не натисне кнопку OK.</vt:lpstr>
      <vt:lpstr>Тест №9   Правою кнопкою миші викликаю меню сторінки Веб-тестування. Вибираю пункт Переглянути код елемента. Отримую доступ до ресурсів сторінки. Спробую вставити в наше текстове поле якийсь ресурс сторінки,  наприклад “dfjwGGe82H43g3uRiy53h”. В результаті отримую помилку, що я переглядаю ресурс сторінки, а не ім’я користувача.  Cпробую переглянути cookies даного сайту і вставлю його у наше текстове поле “oi32jnxd42390slk345”. Варто нагадати, що cookies – поняття, яке використовується для опису інформації у вигляді текстових або бінарних даних, отриманих від веб-сайту на веб-сервері, яка зберігається у клієнта, тобто браузера, а потім відправляється на той же сайт, якщо його повторно відвідати.  В результаті даного тексту отримую помилку, що я переглядаю cookies, а не вводжу ім’я користувача.</vt:lpstr>
      <vt:lpstr>Тест №10   Спробую змінити права доступу до сторінки. Для цього правою кнопкою миші викликаю меню сторінки і вибираю пункт Переглянути код елемента. В Елементі &lt;input type="hidden" name="user_right_as_admin" value="0"&gt; змінюю значення змінної value з 0 на 1 і таким чином змінюю права доступу. Закриваю панель з ресурсами та елементами сторінки і тисну на кнопку Submit, нічого не додаючи в текстове поле. В результаті отримую повідомлення про зміну своїх прав із звичайного користувача на права адміна.</vt:lpstr>
      <vt:lpstr> Висновки: сайт для Веб-тестування Testing Challenge #1 - web testing є хорошим засобом для новачків в сфері тестування здійснювати дослідження, призначені для виявлення інформації про якість продукту, пошуку помилок або інших дефектів та випробування програмних складових з метою оцінки і дозволяє наочно та практично здійснювати тестування компоненту графічного інтерфейсу користувача – текстового поля First Name*. Даний Веб-сервіс знаходиться у вільному доступі, що робить його привабливим для використання.  Як це не парадоксально звучить, але найбільшим недоліком є перевага Веб-сервісу. Оскільки даний сайт є доступним загалу і багато людей вже пройшли всі тести, то вони розповсюджують готові рішення в мережі Інтернет, що призводить до непотрібності тестувати текстове поле самостійно. </vt:lpstr>
      <vt:lpstr>Дякую всім за увагу !  Сподіваюсь вам сподобалось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Igor</cp:lastModifiedBy>
  <cp:revision>7</cp:revision>
  <dcterms:created xsi:type="dcterms:W3CDTF">2014-08-26T23:43:54Z</dcterms:created>
  <dcterms:modified xsi:type="dcterms:W3CDTF">2016-03-16T23:46:30Z</dcterms:modified>
</cp:coreProperties>
</file>