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4/12/2016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406640" cy="1472184"/>
          </a:xfrm>
        </p:spPr>
        <p:txBody>
          <a:bodyPr/>
          <a:lstStyle/>
          <a:p>
            <a:r>
              <a:rPr lang="uk-UA" dirty="0" smtClean="0"/>
              <a:t>Побудова дерева </a:t>
            </a:r>
            <a:r>
              <a:rPr lang="uk-UA" dirty="0" err="1" smtClean="0"/>
              <a:t>комітів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32552" y="5388192"/>
            <a:ext cx="3211448" cy="146980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Алієв І.А.</a:t>
            </a:r>
            <a:endParaRPr kumimoji="0" lang="uk-U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ПІ-13-1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1.Переходимо до гілки </a:t>
            </a:r>
            <a:r>
              <a:rPr lang="en-US" sz="2000" dirty="0" smtClean="0"/>
              <a:t>iss92v2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2.</a:t>
            </a:r>
            <a:r>
              <a:rPr lang="uk-UA" sz="2000" dirty="0" smtClean="0"/>
              <a:t>Додаємо в папку </a:t>
            </a:r>
            <a:r>
              <a:rPr lang="uk-UA" sz="2000" dirty="0" err="1" smtClean="0"/>
              <a:t>репозиторію</a:t>
            </a:r>
            <a:r>
              <a:rPr lang="uk-UA" sz="2000" dirty="0" smtClean="0"/>
              <a:t>  файл </a:t>
            </a:r>
            <a:r>
              <a:rPr lang="en-US" sz="2000" dirty="0" smtClean="0"/>
              <a:t>c11</a:t>
            </a:r>
            <a:endParaRPr lang="en-US" sz="2000" dirty="0" smtClean="0"/>
          </a:p>
          <a:p>
            <a:pPr>
              <a:buNone/>
            </a:pPr>
            <a:r>
              <a:rPr lang="uk-UA" sz="2000" dirty="0" smtClean="0">
                <a:latin typeface="Corbel" pitchFamily="34" charset="0"/>
              </a:rPr>
              <a:t>3</a:t>
            </a:r>
            <a:r>
              <a:rPr lang="en-US" sz="2000" dirty="0" smtClean="0">
                <a:latin typeface="Corbel" pitchFamily="34" charset="0"/>
              </a:rPr>
              <a:t>.</a:t>
            </a:r>
            <a:r>
              <a:rPr lang="uk-UA" sz="2000" dirty="0" smtClean="0"/>
              <a:t>Індексуємо файл</a:t>
            </a:r>
            <a:r>
              <a:rPr lang="uk-UA" sz="2000" dirty="0" smtClean="0">
                <a:latin typeface="Corbel" pitchFamily="34" charset="0"/>
              </a:rPr>
              <a:t>,</a:t>
            </a:r>
            <a:r>
              <a:rPr lang="uk-UA" sz="2000" dirty="0" err="1" smtClean="0">
                <a:latin typeface="Corbel" pitchFamily="34" charset="0"/>
              </a:rPr>
              <a:t>комітимо</a:t>
            </a:r>
            <a:r>
              <a:rPr lang="uk-UA" sz="2000" dirty="0" smtClean="0">
                <a:latin typeface="Corbel" pitchFamily="34" charset="0"/>
              </a:rPr>
              <a:t> зміни</a:t>
            </a: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Коміт</a:t>
            </a:r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№</a:t>
            </a:r>
            <a:r>
              <a:rPr lang="en-US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11</a:t>
            </a:r>
            <a:endParaRPr lang="ru-RU" sz="4000" i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49" y="2636912"/>
            <a:ext cx="6495430" cy="148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120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1.Переходимо  до гілки </a:t>
            </a:r>
            <a:r>
              <a:rPr lang="en-US" sz="2000" dirty="0" err="1" smtClean="0"/>
              <a:t>dumbidea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2.</a:t>
            </a:r>
            <a:r>
              <a:rPr lang="uk-UA" sz="2000" dirty="0" smtClean="0"/>
              <a:t>Додаємо в папку </a:t>
            </a:r>
            <a:r>
              <a:rPr lang="uk-UA" sz="2000" dirty="0" err="1" smtClean="0"/>
              <a:t>репозиторію</a:t>
            </a:r>
            <a:r>
              <a:rPr lang="uk-UA" sz="2000" dirty="0" smtClean="0"/>
              <a:t>  файл </a:t>
            </a:r>
            <a:r>
              <a:rPr lang="en-US" sz="2000" dirty="0" smtClean="0"/>
              <a:t>c12</a:t>
            </a:r>
            <a:endParaRPr lang="en-US" sz="2000" dirty="0" smtClean="0"/>
          </a:p>
          <a:p>
            <a:pPr>
              <a:buNone/>
            </a:pPr>
            <a:r>
              <a:rPr lang="uk-UA" sz="2000" dirty="0" smtClean="0">
                <a:latin typeface="Corbel" pitchFamily="34" charset="0"/>
              </a:rPr>
              <a:t>3</a:t>
            </a:r>
            <a:r>
              <a:rPr lang="en-US" sz="2000" dirty="0" smtClean="0">
                <a:latin typeface="Corbel" pitchFamily="34" charset="0"/>
              </a:rPr>
              <a:t>.</a:t>
            </a:r>
            <a:r>
              <a:rPr lang="uk-UA" sz="2000" dirty="0" smtClean="0"/>
              <a:t>Індексуємо файл</a:t>
            </a:r>
            <a:r>
              <a:rPr lang="uk-UA" sz="2000" dirty="0" smtClean="0">
                <a:latin typeface="Corbel" pitchFamily="34" charset="0"/>
              </a:rPr>
              <a:t>,</a:t>
            </a:r>
            <a:r>
              <a:rPr lang="uk-UA" sz="2000" dirty="0" err="1" smtClean="0">
                <a:latin typeface="Corbel" pitchFamily="34" charset="0"/>
              </a:rPr>
              <a:t>комітимо</a:t>
            </a:r>
            <a:r>
              <a:rPr lang="uk-UA" sz="2000" dirty="0" smtClean="0">
                <a:latin typeface="Corbel" pitchFamily="34" charset="0"/>
              </a:rPr>
              <a:t> зміни</a:t>
            </a:r>
          </a:p>
          <a:p>
            <a:pPr>
              <a:buNone/>
            </a:pPr>
            <a:r>
              <a:rPr lang="en-US" sz="2000" dirty="0" smtClean="0">
                <a:latin typeface="Corbel" pitchFamily="34" charset="0"/>
              </a:rPr>
              <a:t>4.</a:t>
            </a:r>
            <a:r>
              <a:rPr lang="uk-UA" sz="2000" dirty="0" smtClean="0">
                <a:latin typeface="Corbel" pitchFamily="34" charset="0"/>
              </a:rPr>
              <a:t>Аналогічно робимо з файлом </a:t>
            </a:r>
            <a:r>
              <a:rPr lang="en-US" sz="2000" dirty="0" smtClean="0">
                <a:latin typeface="Corbel" pitchFamily="34" charset="0"/>
              </a:rPr>
              <a:t>c</a:t>
            </a:r>
            <a:r>
              <a:rPr lang="uk-UA" sz="2000" dirty="0" smtClean="0">
                <a:latin typeface="Corbel" pitchFamily="34" charset="0"/>
              </a:rPr>
              <a:t>1</a:t>
            </a:r>
            <a:r>
              <a:rPr lang="en-US" sz="2000" dirty="0" smtClean="0">
                <a:latin typeface="Corbel" pitchFamily="34" charset="0"/>
              </a:rPr>
              <a:t>3</a:t>
            </a:r>
          </a:p>
          <a:p>
            <a:pPr>
              <a:buNone/>
            </a:pPr>
            <a:endParaRPr lang="uk-UA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Коміт</a:t>
            </a:r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№</a:t>
            </a:r>
            <a:r>
              <a:rPr lang="en-US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12</a:t>
            </a:r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і №1</a:t>
            </a:r>
            <a:r>
              <a:rPr lang="en-US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3</a:t>
            </a:r>
            <a:endParaRPr lang="ru-RU" sz="4000" i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924174"/>
            <a:ext cx="6783462" cy="1368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14" y="4653136"/>
            <a:ext cx="6369670" cy="129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Дерево </a:t>
            </a:r>
            <a:r>
              <a:rPr lang="uk-UA" dirty="0" err="1" smtClean="0"/>
              <a:t>комітів</a:t>
            </a:r>
            <a:r>
              <a:rPr lang="uk-UA" dirty="0" smtClean="0"/>
              <a:t>)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l="20363" t="6737" r="63534" b="40923"/>
          <a:stretch>
            <a:fillRect/>
          </a:stretch>
        </p:blipFill>
        <p:spPr bwMode="auto">
          <a:xfrm>
            <a:off x="2699792" y="3217864"/>
            <a:ext cx="2016223" cy="364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 l="20524" t="7003" r="63293" b="49573"/>
          <a:stretch>
            <a:fillRect/>
          </a:stretch>
        </p:blipFill>
        <p:spPr bwMode="auto">
          <a:xfrm>
            <a:off x="4716016" y="2780928"/>
            <a:ext cx="201622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 l="20524" t="6089" r="63293" b="55556"/>
          <a:stretch>
            <a:fillRect/>
          </a:stretch>
        </p:blipFill>
        <p:spPr bwMode="auto">
          <a:xfrm>
            <a:off x="6732240" y="2780928"/>
            <a:ext cx="201622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5" cstate="print"/>
          <a:srcRect l="20684" t="6268" r="63318" b="61253"/>
          <a:stretch>
            <a:fillRect/>
          </a:stretch>
        </p:blipFill>
        <p:spPr bwMode="auto">
          <a:xfrm>
            <a:off x="683568" y="2780928"/>
            <a:ext cx="2016224" cy="214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1.Додаємо в папку </a:t>
            </a:r>
            <a:r>
              <a:rPr lang="uk-UA" sz="2000" dirty="0" err="1" smtClean="0"/>
              <a:t>репозиторію</a:t>
            </a:r>
            <a:r>
              <a:rPr lang="uk-UA" sz="2000" dirty="0" smtClean="0"/>
              <a:t>  файл </a:t>
            </a:r>
            <a:r>
              <a:rPr lang="en-US" sz="2000" dirty="0" smtClean="0"/>
              <a:t>c</a:t>
            </a:r>
            <a:r>
              <a:rPr lang="uk-UA" sz="2000" dirty="0" smtClean="0"/>
              <a:t>0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Corbel" pitchFamily="34" charset="0"/>
              </a:rPr>
              <a:t>2.</a:t>
            </a:r>
            <a:r>
              <a:rPr lang="uk-UA" sz="2000" dirty="0" smtClean="0"/>
              <a:t>Індексуємо файл за допомогою команди </a:t>
            </a:r>
            <a:r>
              <a:rPr lang="en-US" sz="2000" dirty="0" err="1" smtClean="0">
                <a:latin typeface="Corbel" pitchFamily="34" charset="0"/>
              </a:rPr>
              <a:t>git</a:t>
            </a:r>
            <a:r>
              <a:rPr lang="en-US" sz="2000" dirty="0" smtClean="0">
                <a:latin typeface="Corbel" pitchFamily="34" charset="0"/>
              </a:rPr>
              <a:t> add</a:t>
            </a:r>
          </a:p>
          <a:p>
            <a:pPr>
              <a:buNone/>
            </a:pPr>
            <a:r>
              <a:rPr lang="en-US" sz="2000" dirty="0" smtClean="0">
                <a:latin typeface="Corbel" pitchFamily="34" charset="0"/>
              </a:rPr>
              <a:t>3.</a:t>
            </a:r>
            <a:r>
              <a:rPr lang="uk-UA" sz="2000" dirty="0" err="1" smtClean="0">
                <a:latin typeface="Corbel" pitchFamily="34" charset="0"/>
              </a:rPr>
              <a:t>Комітимо</a:t>
            </a:r>
            <a:r>
              <a:rPr lang="uk-UA" sz="2000" dirty="0" smtClean="0">
                <a:latin typeface="Corbel" pitchFamily="34" charset="0"/>
              </a:rPr>
              <a:t> стан </a:t>
            </a:r>
            <a:r>
              <a:rPr lang="uk-UA" sz="2000" dirty="0" err="1" smtClean="0">
                <a:latin typeface="Corbel" pitchFamily="34" charset="0"/>
              </a:rPr>
              <a:t>репозиторію</a:t>
            </a:r>
            <a:r>
              <a:rPr lang="uk-UA" sz="2000" dirty="0" smtClean="0">
                <a:latin typeface="Corbel" pitchFamily="34" charset="0"/>
              </a:rPr>
              <a:t> командою </a:t>
            </a:r>
            <a:r>
              <a:rPr lang="en-US" sz="2000" dirty="0" err="1" smtClean="0">
                <a:latin typeface="Corbel" pitchFamily="34" charset="0"/>
              </a:rPr>
              <a:t>git</a:t>
            </a:r>
            <a:r>
              <a:rPr lang="en-US" sz="2000" dirty="0" smtClean="0">
                <a:latin typeface="Corbel" pitchFamily="34" charset="0"/>
              </a:rPr>
              <a:t> commit </a:t>
            </a:r>
            <a:r>
              <a:rPr lang="uk-UA" sz="2000" dirty="0" smtClean="0">
                <a:latin typeface="Corbel" pitchFamily="34" charset="0"/>
              </a:rPr>
              <a:t> з повідомленням </a:t>
            </a:r>
            <a:r>
              <a:rPr lang="en-US" sz="2000" dirty="0" smtClean="0">
                <a:latin typeface="Corbel" pitchFamily="34" charset="0"/>
              </a:rPr>
              <a:t>“commit #0”</a:t>
            </a:r>
          </a:p>
          <a:p>
            <a:pPr>
              <a:buNone/>
            </a:pPr>
            <a:r>
              <a:rPr lang="en-US" sz="2000" dirty="0" smtClean="0">
                <a:latin typeface="Corbel" pitchFamily="34" charset="0"/>
              </a:rPr>
              <a:t>4.</a:t>
            </a:r>
            <a:r>
              <a:rPr lang="uk-UA" sz="2000" dirty="0" smtClean="0">
                <a:latin typeface="Corbel" pitchFamily="34" charset="0"/>
              </a:rPr>
              <a:t>Аналогічно робимо з файлом </a:t>
            </a:r>
            <a:r>
              <a:rPr lang="en-US" sz="2000" dirty="0" smtClean="0">
                <a:latin typeface="Corbel" pitchFamily="34" charset="0"/>
              </a:rPr>
              <a:t>c1</a:t>
            </a: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Нульовий і перший </a:t>
            </a:r>
            <a:r>
              <a:rPr lang="uk-UA" sz="4000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коміт</a:t>
            </a:r>
            <a:endParaRPr lang="ru-RU" sz="4000" i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7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4201"/>
            <a:ext cx="6336704" cy="86086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05" y="4437112"/>
            <a:ext cx="6567438" cy="129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2400" cy="720080"/>
          </a:xfrm>
        </p:spPr>
        <p:txBody>
          <a:bodyPr>
            <a:normAutofit/>
          </a:bodyPr>
          <a:lstStyle/>
          <a:p>
            <a:r>
              <a:rPr lang="uk-UA" dirty="0" smtClean="0"/>
              <a:t>Створення гілки </a:t>
            </a:r>
            <a:r>
              <a:rPr lang="en-US" dirty="0" err="1" smtClean="0"/>
              <a:t>iss</a:t>
            </a:r>
            <a:r>
              <a:rPr lang="uk-UA" dirty="0" smtClean="0"/>
              <a:t>92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268760"/>
            <a:ext cx="7498080" cy="2304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1.</a:t>
            </a:r>
            <a:r>
              <a:rPr lang="uk-UA" sz="2000" dirty="0" smtClean="0"/>
              <a:t>Створюємо гілку </a:t>
            </a:r>
            <a:r>
              <a:rPr lang="en-US" sz="2000" dirty="0" err="1" smtClean="0"/>
              <a:t>iss</a:t>
            </a:r>
            <a:r>
              <a:rPr lang="uk-UA" sz="2000" dirty="0" smtClean="0"/>
              <a:t>92</a:t>
            </a:r>
            <a:r>
              <a:rPr lang="en-US" sz="2000" dirty="0" smtClean="0"/>
              <a:t> </a:t>
            </a:r>
            <a:r>
              <a:rPr lang="uk-UA" sz="2000" dirty="0" smtClean="0"/>
              <a:t> </a:t>
            </a:r>
            <a:r>
              <a:rPr lang="uk-UA" sz="2000" dirty="0" smtClean="0"/>
              <a:t>за допомогою </a:t>
            </a:r>
            <a:r>
              <a:rPr lang="en-US" sz="2000" dirty="0" err="1" smtClean="0"/>
              <a:t>git</a:t>
            </a:r>
            <a:r>
              <a:rPr lang="en-US" sz="2000" dirty="0" smtClean="0"/>
              <a:t> checkout –b </a:t>
            </a:r>
            <a:r>
              <a:rPr lang="en-US" sz="2000" dirty="0" err="1" smtClean="0"/>
              <a:t>iss</a:t>
            </a:r>
            <a:r>
              <a:rPr lang="uk-UA" sz="2000" dirty="0" smtClean="0"/>
              <a:t>93 і </a:t>
            </a:r>
            <a:r>
              <a:rPr lang="uk-UA" sz="2000" dirty="0" smtClean="0"/>
              <a:t>переходимо на неї.</a:t>
            </a:r>
          </a:p>
          <a:p>
            <a:pPr>
              <a:buNone/>
            </a:pPr>
            <a:r>
              <a:rPr lang="uk-UA" sz="2000" dirty="0" smtClean="0"/>
              <a:t>2.Додаємо файл </a:t>
            </a:r>
            <a:r>
              <a:rPr lang="en-US" sz="2000" dirty="0" smtClean="0"/>
              <a:t>file_c2</a:t>
            </a:r>
            <a:r>
              <a:rPr lang="uk-UA" sz="2000" dirty="0" smtClean="0"/>
              <a:t>, індексуємо його, </a:t>
            </a:r>
            <a:r>
              <a:rPr lang="uk-UA" sz="2000" dirty="0" err="1" smtClean="0"/>
              <a:t>комітимо</a:t>
            </a:r>
            <a:r>
              <a:rPr lang="uk-UA" sz="2000" dirty="0" smtClean="0"/>
              <a:t> зміни.</a:t>
            </a:r>
            <a:endParaRPr lang="ru-RU" sz="2000" dirty="0"/>
          </a:p>
        </p:txBody>
      </p:sp>
      <p:pic>
        <p:nvPicPr>
          <p:cNvPr id="5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2728912"/>
            <a:ext cx="6426597" cy="1780208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1.Переходимо назад до гілки </a:t>
            </a:r>
            <a:r>
              <a:rPr lang="en-US" sz="2000" dirty="0" smtClean="0"/>
              <a:t>master.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2.</a:t>
            </a:r>
            <a:r>
              <a:rPr lang="uk-UA" sz="2000" dirty="0" smtClean="0"/>
              <a:t>Додаємо в папку </a:t>
            </a:r>
            <a:r>
              <a:rPr lang="uk-UA" sz="2000" dirty="0" err="1" smtClean="0"/>
              <a:t>репозиторію</a:t>
            </a:r>
            <a:r>
              <a:rPr lang="uk-UA" sz="2000" dirty="0" smtClean="0"/>
              <a:t>  файл </a:t>
            </a:r>
            <a:r>
              <a:rPr lang="en-US" sz="2000" dirty="0" smtClean="0"/>
              <a:t>c</a:t>
            </a:r>
            <a:r>
              <a:rPr lang="uk-UA" sz="2000" dirty="0" smtClean="0"/>
              <a:t>3</a:t>
            </a:r>
            <a:endParaRPr lang="en-US" sz="2000" dirty="0" smtClean="0"/>
          </a:p>
          <a:p>
            <a:pPr>
              <a:buNone/>
            </a:pPr>
            <a:r>
              <a:rPr lang="uk-UA" sz="2000" dirty="0" smtClean="0">
                <a:latin typeface="Corbel" pitchFamily="34" charset="0"/>
              </a:rPr>
              <a:t>3</a:t>
            </a:r>
            <a:r>
              <a:rPr lang="en-US" sz="2000" dirty="0" smtClean="0">
                <a:latin typeface="Corbel" pitchFamily="34" charset="0"/>
              </a:rPr>
              <a:t>.</a:t>
            </a:r>
            <a:r>
              <a:rPr lang="uk-UA" sz="2000" dirty="0" smtClean="0"/>
              <a:t>Індексуємо файл</a:t>
            </a:r>
            <a:r>
              <a:rPr lang="uk-UA" sz="2000" dirty="0" smtClean="0">
                <a:latin typeface="Corbel" pitchFamily="34" charset="0"/>
              </a:rPr>
              <a:t>,</a:t>
            </a:r>
            <a:r>
              <a:rPr lang="uk-UA" sz="2000" dirty="0" err="1" smtClean="0">
                <a:latin typeface="Corbel" pitchFamily="34" charset="0"/>
              </a:rPr>
              <a:t>комітимо</a:t>
            </a:r>
            <a:r>
              <a:rPr lang="uk-UA" sz="2000" dirty="0" smtClean="0">
                <a:latin typeface="Corbel" pitchFamily="34" charset="0"/>
              </a:rPr>
              <a:t> зміни</a:t>
            </a: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Коміт</a:t>
            </a:r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№3</a:t>
            </a:r>
            <a:endParaRPr lang="ru-RU" sz="4000" i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17" y="2924944"/>
            <a:ext cx="6855470" cy="199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1.Переходимо назад до гілки </a:t>
            </a:r>
            <a:r>
              <a:rPr lang="en-US" sz="2000" dirty="0" smtClean="0"/>
              <a:t>iss92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2.</a:t>
            </a:r>
            <a:r>
              <a:rPr lang="uk-UA" sz="2000" dirty="0" smtClean="0"/>
              <a:t>Додаємо в папку </a:t>
            </a:r>
            <a:r>
              <a:rPr lang="uk-UA" sz="2000" dirty="0" err="1" smtClean="0"/>
              <a:t>репозиторію</a:t>
            </a:r>
            <a:r>
              <a:rPr lang="uk-UA" sz="2000" dirty="0" smtClean="0"/>
              <a:t>  файл </a:t>
            </a:r>
            <a:r>
              <a:rPr lang="en-US" sz="2000" dirty="0" smtClean="0"/>
              <a:t>c</a:t>
            </a:r>
            <a:r>
              <a:rPr lang="uk-UA" sz="2000" dirty="0" smtClean="0"/>
              <a:t>4</a:t>
            </a:r>
            <a:endParaRPr lang="en-US" sz="2000" dirty="0" smtClean="0"/>
          </a:p>
          <a:p>
            <a:pPr>
              <a:buNone/>
            </a:pPr>
            <a:r>
              <a:rPr lang="uk-UA" sz="2000" dirty="0" smtClean="0">
                <a:latin typeface="Corbel" pitchFamily="34" charset="0"/>
              </a:rPr>
              <a:t>3</a:t>
            </a:r>
            <a:r>
              <a:rPr lang="en-US" sz="2000" dirty="0" smtClean="0">
                <a:latin typeface="Corbel" pitchFamily="34" charset="0"/>
              </a:rPr>
              <a:t>.</a:t>
            </a:r>
            <a:r>
              <a:rPr lang="uk-UA" sz="2000" dirty="0" smtClean="0"/>
              <a:t>Індексуємо файл</a:t>
            </a:r>
            <a:r>
              <a:rPr lang="uk-UA" sz="2000" dirty="0" smtClean="0">
                <a:latin typeface="Corbel" pitchFamily="34" charset="0"/>
              </a:rPr>
              <a:t>,</a:t>
            </a:r>
            <a:r>
              <a:rPr lang="uk-UA" sz="2000" dirty="0" err="1" smtClean="0">
                <a:latin typeface="Corbel" pitchFamily="34" charset="0"/>
              </a:rPr>
              <a:t>комітимо</a:t>
            </a:r>
            <a:r>
              <a:rPr lang="uk-UA" sz="2000" dirty="0" smtClean="0">
                <a:latin typeface="Corbel" pitchFamily="34" charset="0"/>
              </a:rPr>
              <a:t> зміни</a:t>
            </a: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Коміт</a:t>
            </a:r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№4</a:t>
            </a:r>
            <a:endParaRPr lang="ru-RU" sz="4000" i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7290693" cy="1829480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1.Додаємо в папку </a:t>
            </a:r>
            <a:r>
              <a:rPr lang="uk-UA" sz="2000" dirty="0" err="1" smtClean="0"/>
              <a:t>репозиторію</a:t>
            </a:r>
            <a:r>
              <a:rPr lang="uk-UA" sz="2000" dirty="0" smtClean="0"/>
              <a:t>  файл </a:t>
            </a:r>
            <a:r>
              <a:rPr lang="en-US" sz="2000" dirty="0" smtClean="0"/>
              <a:t>c</a:t>
            </a:r>
            <a:r>
              <a:rPr lang="uk-UA" sz="2000" dirty="0" smtClean="0"/>
              <a:t>5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Corbel" pitchFamily="34" charset="0"/>
              </a:rPr>
              <a:t>2.</a:t>
            </a:r>
            <a:r>
              <a:rPr lang="uk-UA" sz="2000" dirty="0" smtClean="0"/>
              <a:t>Індексуємо файл,</a:t>
            </a:r>
            <a:r>
              <a:rPr lang="uk-UA" sz="2000" dirty="0" err="1" smtClean="0">
                <a:latin typeface="Corbel" pitchFamily="34" charset="0"/>
              </a:rPr>
              <a:t>комітимо</a:t>
            </a:r>
            <a:r>
              <a:rPr lang="uk-UA" sz="2000" dirty="0" smtClean="0">
                <a:latin typeface="Corbel" pitchFamily="34" charset="0"/>
              </a:rPr>
              <a:t> стан </a:t>
            </a:r>
            <a:r>
              <a:rPr lang="uk-UA" sz="2000" dirty="0" err="1" smtClean="0">
                <a:latin typeface="Corbel" pitchFamily="34" charset="0"/>
              </a:rPr>
              <a:t>репозиторію</a:t>
            </a: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uk-UA" sz="2000" dirty="0" smtClean="0">
                <a:latin typeface="Corbel" pitchFamily="34" charset="0"/>
              </a:rPr>
              <a:t>3</a:t>
            </a:r>
            <a:r>
              <a:rPr lang="en-US" sz="2000" dirty="0" smtClean="0">
                <a:latin typeface="Corbel" pitchFamily="34" charset="0"/>
              </a:rPr>
              <a:t>.</a:t>
            </a:r>
            <a:r>
              <a:rPr lang="uk-UA" sz="2000" dirty="0" smtClean="0">
                <a:latin typeface="Corbel" pitchFamily="34" charset="0"/>
              </a:rPr>
              <a:t>Аналогічно робимо з файлом </a:t>
            </a:r>
            <a:r>
              <a:rPr lang="en-US" sz="2000" dirty="0" smtClean="0">
                <a:latin typeface="Corbel" pitchFamily="34" charset="0"/>
              </a:rPr>
              <a:t>c</a:t>
            </a:r>
            <a:r>
              <a:rPr lang="uk-UA" sz="2000" dirty="0" smtClean="0">
                <a:latin typeface="Corbel" pitchFamily="34" charset="0"/>
              </a:rPr>
              <a:t>6</a:t>
            </a: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Коміти</a:t>
            </a:r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№5 і №6</a:t>
            </a:r>
            <a:endParaRPr lang="ru-RU" sz="4000" i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336705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44" y="4509120"/>
            <a:ext cx="6567439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1.Переходимо назад до гілки </a:t>
            </a:r>
            <a:r>
              <a:rPr lang="en-US" sz="2000" dirty="0" err="1"/>
              <a:t>iss</a:t>
            </a:r>
            <a:r>
              <a:rPr lang="ru-RU" sz="2000" dirty="0"/>
              <a:t>92</a:t>
            </a:r>
            <a:r>
              <a:rPr lang="en-US" sz="2000" dirty="0"/>
              <a:t>v</a:t>
            </a:r>
            <a:r>
              <a:rPr lang="ru-RU" sz="2000" dirty="0"/>
              <a:t>2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2.</a:t>
            </a:r>
            <a:r>
              <a:rPr lang="uk-UA" sz="2000" dirty="0" smtClean="0"/>
              <a:t>Додаємо в папку </a:t>
            </a:r>
            <a:r>
              <a:rPr lang="uk-UA" sz="2000" dirty="0" err="1" smtClean="0"/>
              <a:t>репозиторію</a:t>
            </a:r>
            <a:r>
              <a:rPr lang="uk-UA" sz="2000" dirty="0" smtClean="0"/>
              <a:t>  файл </a:t>
            </a:r>
            <a:r>
              <a:rPr lang="en-US" sz="2000" dirty="0" smtClean="0"/>
              <a:t>c7</a:t>
            </a:r>
            <a:endParaRPr lang="en-US" sz="2000" dirty="0" smtClean="0"/>
          </a:p>
          <a:p>
            <a:pPr>
              <a:buNone/>
            </a:pPr>
            <a:r>
              <a:rPr lang="uk-UA" sz="2000" dirty="0" smtClean="0">
                <a:latin typeface="Corbel" pitchFamily="34" charset="0"/>
              </a:rPr>
              <a:t>3</a:t>
            </a:r>
            <a:r>
              <a:rPr lang="en-US" sz="2000" dirty="0" smtClean="0">
                <a:latin typeface="Corbel" pitchFamily="34" charset="0"/>
              </a:rPr>
              <a:t>.</a:t>
            </a:r>
            <a:r>
              <a:rPr lang="uk-UA" sz="2000" dirty="0" smtClean="0"/>
              <a:t>Індексуємо файл</a:t>
            </a:r>
            <a:r>
              <a:rPr lang="uk-UA" sz="2000" dirty="0" smtClean="0">
                <a:latin typeface="Corbel" pitchFamily="34" charset="0"/>
              </a:rPr>
              <a:t>,</a:t>
            </a:r>
            <a:r>
              <a:rPr lang="uk-UA" sz="2000" dirty="0" err="1" smtClean="0">
                <a:latin typeface="Corbel" pitchFamily="34" charset="0"/>
              </a:rPr>
              <a:t>комітимо</a:t>
            </a:r>
            <a:r>
              <a:rPr lang="uk-UA" sz="2000" dirty="0" smtClean="0">
                <a:latin typeface="Corbel" pitchFamily="34" charset="0"/>
              </a:rPr>
              <a:t> зміни</a:t>
            </a: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Corbel" pitchFamily="34" charset="0"/>
              </a:rPr>
              <a:t>4.</a:t>
            </a:r>
            <a:r>
              <a:rPr lang="uk-UA" sz="2000" dirty="0" smtClean="0">
                <a:latin typeface="Corbel" pitchFamily="34" charset="0"/>
              </a:rPr>
              <a:t>Аналогічно робимо з файлом </a:t>
            </a:r>
            <a:r>
              <a:rPr lang="en-US" sz="2000" dirty="0" smtClean="0">
                <a:latin typeface="Corbel" pitchFamily="34" charset="0"/>
              </a:rPr>
              <a:t>c</a:t>
            </a:r>
            <a:r>
              <a:rPr lang="uk-UA" sz="2000" dirty="0" smtClean="0">
                <a:latin typeface="Corbel" pitchFamily="34" charset="0"/>
              </a:rPr>
              <a:t>8</a:t>
            </a: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32656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Коміт</a:t>
            </a:r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№7 і №8</a:t>
            </a:r>
            <a:endParaRPr lang="ru-RU" sz="4000" i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928937"/>
            <a:ext cx="7215510" cy="165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97152"/>
            <a:ext cx="6984776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120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000" dirty="0" smtClean="0"/>
              <a:t>1.Переходимо назад до гілки </a:t>
            </a:r>
            <a:r>
              <a:rPr lang="en-US" sz="2000" dirty="0" smtClean="0"/>
              <a:t>master.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2.</a:t>
            </a:r>
            <a:r>
              <a:rPr lang="uk-UA" sz="2000" dirty="0" smtClean="0"/>
              <a:t>Додаємо в папку </a:t>
            </a:r>
            <a:r>
              <a:rPr lang="uk-UA" sz="2000" dirty="0" err="1" smtClean="0"/>
              <a:t>репозиторію</a:t>
            </a:r>
            <a:r>
              <a:rPr lang="uk-UA" sz="2000" dirty="0" smtClean="0"/>
              <a:t>  файл </a:t>
            </a:r>
            <a:r>
              <a:rPr lang="en-US" sz="2000" dirty="0" smtClean="0"/>
              <a:t>c</a:t>
            </a:r>
            <a:r>
              <a:rPr lang="uk-UA" sz="2000" dirty="0" smtClean="0"/>
              <a:t>9</a:t>
            </a:r>
            <a:endParaRPr lang="en-US" sz="2000" dirty="0" smtClean="0"/>
          </a:p>
          <a:p>
            <a:pPr>
              <a:buNone/>
            </a:pPr>
            <a:r>
              <a:rPr lang="uk-UA" sz="2000" dirty="0" smtClean="0">
                <a:latin typeface="Corbel" pitchFamily="34" charset="0"/>
              </a:rPr>
              <a:t>3</a:t>
            </a:r>
            <a:r>
              <a:rPr lang="en-US" sz="2000" dirty="0" smtClean="0">
                <a:latin typeface="Corbel" pitchFamily="34" charset="0"/>
              </a:rPr>
              <a:t>.</a:t>
            </a:r>
            <a:r>
              <a:rPr lang="uk-UA" sz="2000" dirty="0" smtClean="0"/>
              <a:t>Індексуємо файл</a:t>
            </a:r>
            <a:r>
              <a:rPr lang="uk-UA" sz="2000" dirty="0" smtClean="0">
                <a:latin typeface="Corbel" pitchFamily="34" charset="0"/>
              </a:rPr>
              <a:t>,</a:t>
            </a:r>
            <a:r>
              <a:rPr lang="uk-UA" sz="2000" dirty="0" err="1" smtClean="0">
                <a:latin typeface="Corbel" pitchFamily="34" charset="0"/>
              </a:rPr>
              <a:t>комітимо</a:t>
            </a:r>
            <a:r>
              <a:rPr lang="uk-UA" sz="2000" dirty="0" smtClean="0">
                <a:latin typeface="Corbel" pitchFamily="34" charset="0"/>
              </a:rPr>
              <a:t> зміни</a:t>
            </a:r>
          </a:p>
          <a:p>
            <a:pPr>
              <a:buNone/>
            </a:pPr>
            <a:r>
              <a:rPr lang="en-US" sz="2000" dirty="0" smtClean="0">
                <a:latin typeface="Corbel" pitchFamily="34" charset="0"/>
              </a:rPr>
              <a:t>4.</a:t>
            </a:r>
            <a:r>
              <a:rPr lang="uk-UA" sz="2000" dirty="0" smtClean="0">
                <a:latin typeface="Corbel" pitchFamily="34" charset="0"/>
              </a:rPr>
              <a:t>Аналогічно робимо з файлом </a:t>
            </a:r>
            <a:r>
              <a:rPr lang="en-US" sz="2000" dirty="0" smtClean="0">
                <a:latin typeface="Corbel" pitchFamily="34" charset="0"/>
              </a:rPr>
              <a:t>c</a:t>
            </a:r>
            <a:r>
              <a:rPr lang="uk-UA" sz="2000" dirty="0" smtClean="0">
                <a:latin typeface="Corbel" pitchFamily="34" charset="0"/>
              </a:rPr>
              <a:t>10</a:t>
            </a: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uk-UA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Коміт</a:t>
            </a:r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№9 і №10</a:t>
            </a:r>
            <a:endParaRPr lang="ru-RU" sz="4000" i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986087"/>
            <a:ext cx="6495430" cy="137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51808"/>
            <a:ext cx="6768752" cy="11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Створення гілки </a:t>
            </a:r>
            <a:r>
              <a:rPr lang="en-US" sz="4000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dumbidea</a:t>
            </a:r>
            <a:endParaRPr lang="ru-RU" sz="4000" i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48478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1.Створюємо нову гілку </a:t>
            </a:r>
            <a:r>
              <a:rPr lang="en-US" dirty="0" err="1" smtClean="0"/>
              <a:t>dumbidea</a:t>
            </a:r>
            <a:r>
              <a:rPr lang="uk-UA" dirty="0" smtClean="0"/>
              <a:t>,але не переходимо на неї.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85" y="2546995"/>
            <a:ext cx="6128035" cy="665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75</TotalTime>
  <Words>291</Words>
  <Application>Microsoft Office PowerPoint</Application>
  <PresentationFormat>Экран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Метро</vt:lpstr>
      <vt:lpstr>Побудова дерева комітів</vt:lpstr>
      <vt:lpstr>Презентация PowerPoint</vt:lpstr>
      <vt:lpstr>Створення гілки iss92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Дерево комітів)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поля name</dc:title>
  <dc:creator>Igor</dc:creator>
  <cp:lastModifiedBy>Player</cp:lastModifiedBy>
  <cp:revision>9</cp:revision>
  <dcterms:created xsi:type="dcterms:W3CDTF">2016-04-04T11:20:05Z</dcterms:created>
  <dcterms:modified xsi:type="dcterms:W3CDTF">2016-04-12T20:27:31Z</dcterms:modified>
</cp:coreProperties>
</file>