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57" r:id="rId5"/>
    <p:sldId id="258" r:id="rId6"/>
    <p:sldId id="263" r:id="rId7"/>
    <p:sldId id="259" r:id="rId8"/>
    <p:sldId id="260" r:id="rId9"/>
    <p:sldId id="261" r:id="rId10"/>
    <p:sldId id="262"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220618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405968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2641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3569179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849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67657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3663269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249864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108779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AEFDD7-27CD-4705-A913-A0D510E947F4}" type="datetimeFigureOut">
              <a:rPr lang="uk-UA" smtClean="0"/>
              <a:t>24.02.2016</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57553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2AEFDD7-27CD-4705-A913-A0D510E947F4}" type="datetimeFigureOut">
              <a:rPr lang="uk-UA" smtClean="0"/>
              <a:t>24.02.2016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177575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2AEFDD7-27CD-4705-A913-A0D510E947F4}" type="datetimeFigureOut">
              <a:rPr lang="uk-UA" smtClean="0"/>
              <a:t>24.02.2016</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352516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2AEFDD7-27CD-4705-A913-A0D510E947F4}" type="datetimeFigureOut">
              <a:rPr lang="uk-UA" smtClean="0"/>
              <a:t>24.02.2016</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219732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EFDD7-27CD-4705-A913-A0D510E947F4}" type="datetimeFigureOut">
              <a:rPr lang="uk-UA" smtClean="0"/>
              <a:t>24.02.2016</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69073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AEFDD7-27CD-4705-A913-A0D510E947F4}" type="datetimeFigureOut">
              <a:rPr lang="uk-UA" smtClean="0"/>
              <a:t>24.02.2016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1144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AEFDD7-27CD-4705-A913-A0D510E947F4}" type="datetimeFigureOut">
              <a:rPr lang="uk-UA" smtClean="0"/>
              <a:t>24.02.2016</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D287AEB-AB9E-4D9A-9BF3-14BEBC69C2FC}" type="slidenum">
              <a:rPr lang="uk-UA" smtClean="0"/>
              <a:t>‹#›</a:t>
            </a:fld>
            <a:endParaRPr lang="uk-UA"/>
          </a:p>
        </p:txBody>
      </p:sp>
    </p:spTree>
    <p:extLst>
      <p:ext uri="{BB962C8B-B14F-4D97-AF65-F5344CB8AC3E}">
        <p14:creationId xmlns:p14="http://schemas.microsoft.com/office/powerpoint/2010/main" val="251490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AEFDD7-27CD-4705-A913-A0D510E947F4}" type="datetimeFigureOut">
              <a:rPr lang="uk-UA" smtClean="0"/>
              <a:t>24.02.2016</a:t>
            </a:fld>
            <a:endParaRPr lang="uk-U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87AEB-AB9E-4D9A-9BF3-14BEBC69C2FC}" type="slidenum">
              <a:rPr lang="uk-UA" smtClean="0"/>
              <a:t>‹#›</a:t>
            </a:fld>
            <a:endParaRPr lang="uk-UA"/>
          </a:p>
        </p:txBody>
      </p:sp>
    </p:spTree>
    <p:extLst>
      <p:ext uri="{BB962C8B-B14F-4D97-AF65-F5344CB8AC3E}">
        <p14:creationId xmlns:p14="http://schemas.microsoft.com/office/powerpoint/2010/main" val="403528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dirty="0" smtClean="0"/>
              <a:t>Тестування простого предмету</a:t>
            </a:r>
            <a:endParaRPr lang="uk-UA" dirty="0"/>
          </a:p>
        </p:txBody>
      </p:sp>
      <p:sp>
        <p:nvSpPr>
          <p:cNvPr id="3" name="Подзаголовок 2"/>
          <p:cNvSpPr>
            <a:spLocks noGrp="1"/>
          </p:cNvSpPr>
          <p:nvPr>
            <p:ph type="subTitle" idx="1"/>
          </p:nvPr>
        </p:nvSpPr>
        <p:spPr/>
        <p:txBody>
          <a:bodyPr/>
          <a:lstStyle/>
          <a:p>
            <a:r>
              <a:rPr lang="uk-UA" dirty="0" smtClean="0"/>
              <a:t>Колесник Андрій, Пі-13-1</a:t>
            </a:r>
            <a:endParaRPr lang="uk-UA" dirty="0"/>
          </a:p>
        </p:txBody>
      </p:sp>
    </p:spTree>
    <p:extLst>
      <p:ext uri="{BB962C8B-B14F-4D97-AF65-F5344CB8AC3E}">
        <p14:creationId xmlns:p14="http://schemas.microsoft.com/office/powerpoint/2010/main" val="849613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5963442" y="966650"/>
            <a:ext cx="3310559" cy="963749"/>
          </a:xfrm>
        </p:spPr>
        <p:txBody>
          <a:bodyPr>
            <a:normAutofit/>
          </a:bodyPr>
          <a:lstStyle/>
          <a:p>
            <a:r>
              <a:rPr lang="uk-UA" sz="2000" dirty="0" smtClean="0"/>
              <a:t>Захист від подряпин</a:t>
            </a:r>
            <a:endParaRPr lang="uk-UA" sz="2000" dirty="0"/>
          </a:p>
        </p:txBody>
      </p:sp>
      <p:sp>
        <p:nvSpPr>
          <p:cNvPr id="7" name="Текст 3"/>
          <p:cNvSpPr txBox="1">
            <a:spLocks/>
          </p:cNvSpPr>
          <p:nvPr/>
        </p:nvSpPr>
        <p:spPr>
          <a:xfrm>
            <a:off x="6074229" y="1509487"/>
            <a:ext cx="3357154" cy="45318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uk-UA" dirty="0" smtClean="0"/>
              <a:t>Чохол часто перебуває у близькому контакті із твердими предметами, такими, як ключі та монети. Тому він повинен бути надійно захищеним від подряпин.</a:t>
            </a:r>
          </a:p>
          <a:p>
            <a:r>
              <a:rPr lang="uk-UA" dirty="0" smtClean="0"/>
              <a:t>Шляхом тестування вдалося з’ясувати, що гострий край ключа за звичайних обставин не зможе подряпати поверхню чохла</a:t>
            </a:r>
            <a:endParaRPr lang="uk-UA" dirty="0" smtClean="0"/>
          </a:p>
        </p:txBody>
      </p:sp>
      <p:pic>
        <p:nvPicPr>
          <p:cNvPr id="3" name="Объект 2"/>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48" b="15497"/>
          <a:stretch/>
        </p:blipFill>
        <p:spPr>
          <a:xfrm>
            <a:off x="790857" y="966650"/>
            <a:ext cx="4681030" cy="2438400"/>
          </a:xfrm>
        </p:spPr>
      </p:pic>
      <p:pic>
        <p:nvPicPr>
          <p:cNvPr id="9" name="Объект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5000"/>
                    </a14:imgEffect>
                  </a14:imgLayer>
                </a14:imgProps>
              </a:ext>
              <a:ext uri="{28A0092B-C50C-407E-A947-70E740481C1C}">
                <a14:useLocalDpi xmlns:a14="http://schemas.microsoft.com/office/drawing/2010/main" val="0"/>
              </a:ext>
            </a:extLst>
          </a:blip>
          <a:srcRect b="20308"/>
          <a:stretch/>
        </p:blipFill>
        <p:spPr>
          <a:xfrm>
            <a:off x="790857" y="3348129"/>
            <a:ext cx="4681030" cy="2797796"/>
          </a:xfrm>
          <a:prstGeom prst="rect">
            <a:avLst/>
          </a:prstGeom>
          <a:effectLst>
            <a:glow>
              <a:schemeClr val="accent1">
                <a:alpha val="40000"/>
              </a:schemeClr>
            </a:glow>
            <a:softEdge rad="152400"/>
          </a:effectLst>
        </p:spPr>
      </p:pic>
    </p:spTree>
    <p:extLst>
      <p:ext uri="{BB962C8B-B14F-4D97-AF65-F5344CB8AC3E}">
        <p14:creationId xmlns:p14="http://schemas.microsoft.com/office/powerpoint/2010/main" val="383757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1146629"/>
            <a:ext cx="8596668" cy="1117600"/>
          </a:xfrm>
        </p:spPr>
        <p:txBody>
          <a:bodyPr/>
          <a:lstStyle/>
          <a:p>
            <a:r>
              <a:rPr lang="uk-UA" dirty="0" smtClean="0"/>
              <a:t>Висновок</a:t>
            </a:r>
            <a:endParaRPr lang="uk-UA" dirty="0"/>
          </a:p>
        </p:txBody>
      </p:sp>
      <p:sp>
        <p:nvSpPr>
          <p:cNvPr id="3" name="Текст 2"/>
          <p:cNvSpPr>
            <a:spLocks noGrp="1"/>
          </p:cNvSpPr>
          <p:nvPr>
            <p:ph type="body" idx="1"/>
          </p:nvPr>
        </p:nvSpPr>
        <p:spPr>
          <a:xfrm>
            <a:off x="677335" y="2699657"/>
            <a:ext cx="8596668" cy="3265714"/>
          </a:xfrm>
        </p:spPr>
        <p:txBody>
          <a:bodyPr anchor="t">
            <a:normAutofit/>
          </a:bodyPr>
          <a:lstStyle/>
          <a:p>
            <a:r>
              <a:rPr lang="uk-UA" sz="2000" dirty="0" smtClean="0"/>
              <a:t>Після усіх проведених тестів можна заключити, що протестований чохол чудово виконує всі свої функції. </a:t>
            </a:r>
          </a:p>
          <a:p>
            <a:pPr marL="342900" indent="-342900">
              <a:buFont typeface="Arial" panose="020B0604020202020204" pitchFamily="34" charset="0"/>
              <a:buChar char="•"/>
            </a:pPr>
            <a:r>
              <a:rPr lang="uk-UA" sz="2000" dirty="0" smtClean="0"/>
              <a:t>Він добре захищає мобільний телефон він пошкоджень</a:t>
            </a:r>
          </a:p>
          <a:p>
            <a:pPr marL="342900" indent="-342900">
              <a:buFont typeface="Arial" panose="020B0604020202020204" pitchFamily="34" charset="0"/>
              <a:buChar char="•"/>
            </a:pPr>
            <a:r>
              <a:rPr lang="uk-UA" sz="2000" dirty="0" smtClean="0"/>
              <a:t>Не перешкоджає використанню телефону</a:t>
            </a:r>
          </a:p>
          <a:p>
            <a:pPr marL="342900" indent="-342900">
              <a:buFont typeface="Arial" panose="020B0604020202020204" pitchFamily="34" charset="0"/>
              <a:buChar char="•"/>
            </a:pPr>
            <a:r>
              <a:rPr lang="uk-UA" sz="2000" dirty="0" smtClean="0"/>
              <a:t>Є достатньо ергономічним</a:t>
            </a:r>
          </a:p>
          <a:p>
            <a:pPr marL="342900" indent="-342900">
              <a:buFont typeface="Arial" panose="020B0604020202020204" pitchFamily="34" charset="0"/>
              <a:buChar char="•"/>
            </a:pPr>
            <a:r>
              <a:rPr lang="uk-UA" sz="2000" dirty="0" smtClean="0"/>
              <a:t>Має гарний зовнішній вигляд</a:t>
            </a:r>
          </a:p>
          <a:p>
            <a:pPr marL="342900" indent="-342900">
              <a:buFont typeface="Arial" panose="020B0604020202020204" pitchFamily="34" charset="0"/>
              <a:buChar char="•"/>
            </a:pPr>
            <a:endParaRPr lang="uk-UA" sz="2000" dirty="0" smtClean="0"/>
          </a:p>
          <a:p>
            <a:pPr marL="342900" indent="-342900">
              <a:buFont typeface="Arial" panose="020B0604020202020204" pitchFamily="34" charset="0"/>
              <a:buChar char="•"/>
            </a:pPr>
            <a:endParaRPr lang="uk-UA" sz="2000" dirty="0"/>
          </a:p>
        </p:txBody>
      </p:sp>
    </p:spTree>
    <p:extLst>
      <p:ext uri="{BB962C8B-B14F-4D97-AF65-F5344CB8AC3E}">
        <p14:creationId xmlns:p14="http://schemas.microsoft.com/office/powerpoint/2010/main" val="105728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smtClean="0"/>
              <a:t>Кінець</a:t>
            </a:r>
            <a:endParaRPr lang="uk-UA" dirty="0"/>
          </a:p>
        </p:txBody>
      </p:sp>
      <p:sp>
        <p:nvSpPr>
          <p:cNvPr id="3" name="Подзаголовок 2"/>
          <p:cNvSpPr>
            <a:spLocks noGrp="1"/>
          </p:cNvSpPr>
          <p:nvPr>
            <p:ph type="subTitle" idx="1"/>
          </p:nvPr>
        </p:nvSpPr>
        <p:spPr/>
        <p:txBody>
          <a:bodyPr/>
          <a:lstStyle/>
          <a:p>
            <a:r>
              <a:rPr lang="uk-UA" dirty="0" smtClean="0"/>
              <a:t>Дякую за увагу =)</a:t>
            </a:r>
            <a:endParaRPr lang="uk-UA" dirty="0"/>
          </a:p>
        </p:txBody>
      </p:sp>
    </p:spTree>
    <p:extLst>
      <p:ext uri="{BB962C8B-B14F-4D97-AF65-F5344CB8AC3E}">
        <p14:creationId xmlns:p14="http://schemas.microsoft.com/office/powerpoint/2010/main" val="362878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12800"/>
          </a:xfrm>
        </p:spPr>
        <p:txBody>
          <a:bodyPr/>
          <a:lstStyle/>
          <a:p>
            <a:r>
              <a:rPr lang="uk-UA" dirty="0" smtClean="0"/>
              <a:t>Зовнішній вигляд та форма</a:t>
            </a:r>
            <a:endParaRPr lang="uk-UA" dirty="0"/>
          </a:p>
        </p:txBody>
      </p:sp>
      <p:pic>
        <p:nvPicPr>
          <p:cNvPr id="7" name="Объект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b="17823"/>
          <a:stretch/>
        </p:blipFill>
        <p:spPr>
          <a:xfrm>
            <a:off x="675746" y="3691053"/>
            <a:ext cx="4184650" cy="2579120"/>
          </a:xfrm>
        </p:spPr>
      </p:pic>
      <p:sp>
        <p:nvSpPr>
          <p:cNvPr id="5" name="Текст 4"/>
          <p:cNvSpPr>
            <a:spLocks noGrp="1"/>
          </p:cNvSpPr>
          <p:nvPr>
            <p:ph type="body" sz="quarter" idx="3"/>
          </p:nvPr>
        </p:nvSpPr>
        <p:spPr>
          <a:xfrm>
            <a:off x="675744" y="1524000"/>
            <a:ext cx="8845627" cy="2032000"/>
          </a:xfrm>
        </p:spPr>
        <p:txBody>
          <a:bodyPr/>
          <a:lstStyle/>
          <a:p>
            <a:r>
              <a:rPr lang="uk-UA" sz="2000" dirty="0" smtClean="0"/>
              <a:t>Чохол зроблений у вигляді прямокутника із згладженими кутами та дещо випуклими меншими ребрами, із прорізами для кнопок та роз’ємів телефону. Така форма дозволяє чохлу бути достатньо зручним та не псувати зовнішній вигляд телефону. Колір чохла – чорний. Жодних прикрас на телефоні немає, а поверхня – гладка і матова, тому він виглядає строго, але достатньо елегантно та практично.</a:t>
            </a:r>
            <a:endParaRPr lang="uk-UA" sz="2000" dirty="0"/>
          </a:p>
        </p:txBody>
      </p:sp>
      <p:pic>
        <p:nvPicPr>
          <p:cNvPr id="8" name="Объект 7"/>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b="18297"/>
          <a:stretch/>
        </p:blipFill>
        <p:spPr>
          <a:xfrm>
            <a:off x="5087765" y="3691053"/>
            <a:ext cx="4186237" cy="2565200"/>
          </a:xfrm>
        </p:spPr>
      </p:pic>
    </p:spTree>
    <p:extLst>
      <p:ext uri="{BB962C8B-B14F-4D97-AF65-F5344CB8AC3E}">
        <p14:creationId xmlns:p14="http://schemas.microsoft.com/office/powerpoint/2010/main" val="21062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4800599"/>
            <a:ext cx="6928152" cy="1150257"/>
          </a:xfrm>
        </p:spPr>
        <p:txBody>
          <a:bodyPr anchor="ctr">
            <a:normAutofit/>
          </a:bodyPr>
          <a:lstStyle/>
          <a:p>
            <a:r>
              <a:rPr lang="uk-UA" sz="2000" dirty="0" smtClean="0">
                <a:solidFill>
                  <a:schemeClr val="tx1"/>
                </a:solidFill>
              </a:rPr>
              <a:t>В якості предмету для тестування було обрано силіконовий захисний чохол для мобільного телефону</a:t>
            </a:r>
            <a:endParaRPr lang="uk-UA" sz="2000" dirty="0">
              <a:solidFill>
                <a:schemeClr val="tx1"/>
              </a:solidFill>
            </a:endParaRPr>
          </a:p>
        </p:txBody>
      </p:sp>
      <p:pic>
        <p:nvPicPr>
          <p:cNvPr id="5" name="Рисунок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6663" t="3126" r="4000" b="14516"/>
          <a:stretch/>
        </p:blipFill>
        <p:spPr>
          <a:xfrm>
            <a:off x="798286" y="344063"/>
            <a:ext cx="6444343" cy="4456536"/>
          </a:xfrm>
        </p:spPr>
      </p:pic>
    </p:spTree>
    <p:extLst>
      <p:ext uri="{BB962C8B-B14F-4D97-AF65-F5344CB8AC3E}">
        <p14:creationId xmlns:p14="http://schemas.microsoft.com/office/powerpoint/2010/main" val="3713514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ctr"/>
          <a:lstStyle/>
          <a:p>
            <a:r>
              <a:rPr lang="uk-UA" dirty="0" smtClean="0"/>
              <a:t>Зручність чохла</a:t>
            </a:r>
            <a:endParaRPr lang="uk-UA" dirty="0"/>
          </a:p>
        </p:txBody>
      </p:sp>
      <p:sp>
        <p:nvSpPr>
          <p:cNvPr id="4" name="Текст 3"/>
          <p:cNvSpPr>
            <a:spLocks noGrp="1"/>
          </p:cNvSpPr>
          <p:nvPr>
            <p:ph type="body" sz="half" idx="2"/>
          </p:nvPr>
        </p:nvSpPr>
        <p:spPr/>
        <p:txBody>
          <a:bodyPr>
            <a:normAutofit/>
          </a:bodyPr>
          <a:lstStyle/>
          <a:p>
            <a:r>
              <a:rPr lang="uk-UA" sz="1800" dirty="0" smtClean="0"/>
              <a:t>Чохол зручно лежить в руці, не сильно збільшує габарити телефону та зроблений із м’якого силікону, що забезпечує відмінну зручність використання</a:t>
            </a:r>
          </a:p>
        </p:txBody>
      </p:sp>
      <p:pic>
        <p:nvPicPr>
          <p:cNvPr id="7" name="Объект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181" t="2034" r="7616"/>
          <a:stretch/>
        </p:blipFill>
        <p:spPr>
          <a:xfrm>
            <a:off x="4646989" y="1204686"/>
            <a:ext cx="4221240" cy="3915954"/>
          </a:xfrm>
        </p:spPr>
      </p:pic>
    </p:spTree>
    <p:extLst>
      <p:ext uri="{BB962C8B-B14F-4D97-AF65-F5344CB8AC3E}">
        <p14:creationId xmlns:p14="http://schemas.microsoft.com/office/powerpoint/2010/main" val="915790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5963442" y="966650"/>
            <a:ext cx="3310559" cy="963749"/>
          </a:xfrm>
        </p:spPr>
        <p:txBody>
          <a:bodyPr>
            <a:normAutofit/>
          </a:bodyPr>
          <a:lstStyle/>
          <a:p>
            <a:r>
              <a:rPr lang="uk-UA" sz="2000" dirty="0" smtClean="0"/>
              <a:t>Гнучкість чохла</a:t>
            </a:r>
            <a:endParaRPr lang="uk-UA" sz="2000" dirty="0"/>
          </a:p>
        </p:txBody>
      </p:sp>
      <p:pic>
        <p:nvPicPr>
          <p:cNvPr id="8" name="Объект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692" t="4375"/>
          <a:stretch/>
        </p:blipFill>
        <p:spPr>
          <a:xfrm>
            <a:off x="697035" y="966651"/>
            <a:ext cx="5266408" cy="5075374"/>
          </a:xfrm>
        </p:spPr>
      </p:pic>
      <p:sp>
        <p:nvSpPr>
          <p:cNvPr id="7" name="Текст 3"/>
          <p:cNvSpPr txBox="1">
            <a:spLocks/>
          </p:cNvSpPr>
          <p:nvPr/>
        </p:nvSpPr>
        <p:spPr>
          <a:xfrm>
            <a:off x="6074229" y="1930399"/>
            <a:ext cx="3357154" cy="41109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uk-UA" dirty="0" smtClean="0"/>
              <a:t>Щоб надійно захищати телефон від пошкоджень, чохол повинен бути гнучким та еластичним</a:t>
            </a:r>
          </a:p>
          <a:p>
            <a:r>
              <a:rPr lang="uk-UA" dirty="0" smtClean="0"/>
              <a:t>В результаті перевірки з’ясувалось, що чохол легко згинається та розтягується, після чого не втрачає форми. Це свідчить про якість матеріалів, із яких він виготовлений</a:t>
            </a:r>
            <a:endParaRPr lang="uk-UA" dirty="0" smtClean="0"/>
          </a:p>
        </p:txBody>
      </p:sp>
    </p:spTree>
    <p:extLst>
      <p:ext uri="{BB962C8B-B14F-4D97-AF65-F5344CB8AC3E}">
        <p14:creationId xmlns:p14="http://schemas.microsoft.com/office/powerpoint/2010/main" val="3865749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48077" y="983955"/>
            <a:ext cx="3854528" cy="1278466"/>
          </a:xfrm>
        </p:spPr>
        <p:txBody>
          <a:bodyPr anchor="ctr">
            <a:normAutofit/>
          </a:bodyPr>
          <a:lstStyle/>
          <a:p>
            <a:pPr algn="ctr"/>
            <a:r>
              <a:rPr lang="uk-UA" sz="2400" dirty="0" smtClean="0"/>
              <a:t>Взаємодія з телефоном</a:t>
            </a:r>
            <a:endParaRPr lang="uk-UA" sz="2400" dirty="0"/>
          </a:p>
        </p:txBody>
      </p:sp>
      <p:sp>
        <p:nvSpPr>
          <p:cNvPr id="4" name="Текст 3"/>
          <p:cNvSpPr>
            <a:spLocks noGrp="1"/>
          </p:cNvSpPr>
          <p:nvPr>
            <p:ph type="body" sz="half" idx="2"/>
          </p:nvPr>
        </p:nvSpPr>
        <p:spPr>
          <a:xfrm>
            <a:off x="677334" y="2262421"/>
            <a:ext cx="3854528" cy="3746493"/>
          </a:xfrm>
        </p:spPr>
        <p:txBody>
          <a:bodyPr>
            <a:normAutofit/>
          </a:bodyPr>
          <a:lstStyle/>
          <a:p>
            <a:pPr marL="285750" indent="-285750">
              <a:buFont typeface="Wingdings" panose="05000000000000000000" pitchFamily="2" charset="2"/>
              <a:buChar char="Ø"/>
            </a:pPr>
            <a:r>
              <a:rPr lang="uk-UA" sz="1800" dirty="0" smtClean="0"/>
              <a:t>Щоб не заважати користуватися телефоном, чохол повинен дозволяти користувачу взаємодіяти з усіма елементами керування телефоном</a:t>
            </a:r>
          </a:p>
          <a:p>
            <a:pPr marL="285750" indent="-285750">
              <a:buFont typeface="Wingdings" panose="05000000000000000000" pitchFamily="2" charset="2"/>
              <a:buChar char="Ø"/>
            </a:pPr>
            <a:r>
              <a:rPr lang="uk-UA" sz="1800" dirty="0" smtClean="0"/>
              <a:t>Для цього в чохлі є 6 прорізів, які дозволяють користувачу натискати на кнопки керування та </a:t>
            </a:r>
            <a:r>
              <a:rPr lang="uk-UA" sz="1800" dirty="0" err="1" smtClean="0"/>
              <a:t>під'єднувати</a:t>
            </a:r>
            <a:r>
              <a:rPr lang="uk-UA" sz="1800" dirty="0" smtClean="0"/>
              <a:t> до телефону інші пристрої, не знімаючи чохла.</a:t>
            </a:r>
          </a:p>
          <a:p>
            <a:pPr marL="285750" indent="-285750">
              <a:buFont typeface="Wingdings" panose="05000000000000000000" pitchFamily="2" charset="2"/>
              <a:buChar char="Ø"/>
            </a:pPr>
            <a:endParaRPr lang="uk-UA" sz="1800" dirty="0" smtClean="0"/>
          </a:p>
        </p:txBody>
      </p:sp>
      <p:pic>
        <p:nvPicPr>
          <p:cNvPr id="6" name="Объект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1888" r="7332" b="34933"/>
          <a:stretch/>
        </p:blipFill>
        <p:spPr>
          <a:xfrm>
            <a:off x="4531862" y="2262421"/>
            <a:ext cx="5092124" cy="2623453"/>
          </a:xfrm>
        </p:spPr>
      </p:pic>
    </p:spTree>
    <p:extLst>
      <p:ext uri="{BB962C8B-B14F-4D97-AF65-F5344CB8AC3E}">
        <p14:creationId xmlns:p14="http://schemas.microsoft.com/office/powerpoint/2010/main" val="315113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46859" y="509450"/>
            <a:ext cx="5427370" cy="963749"/>
          </a:xfrm>
        </p:spPr>
        <p:txBody>
          <a:bodyPr>
            <a:normAutofit/>
          </a:bodyPr>
          <a:lstStyle/>
          <a:p>
            <a:r>
              <a:rPr lang="uk-UA" sz="2000" dirty="0" smtClean="0"/>
              <a:t>Чи міцно чохол лежатиме в руці?</a:t>
            </a:r>
            <a:endParaRPr lang="uk-UA" sz="2000" dirty="0"/>
          </a:p>
        </p:txBody>
      </p:sp>
      <p:sp>
        <p:nvSpPr>
          <p:cNvPr id="7" name="Текст 3"/>
          <p:cNvSpPr txBox="1">
            <a:spLocks/>
          </p:cNvSpPr>
          <p:nvPr/>
        </p:nvSpPr>
        <p:spPr>
          <a:xfrm>
            <a:off x="5617029" y="509451"/>
            <a:ext cx="3984171" cy="488550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uk-UA" dirty="0" smtClean="0"/>
              <a:t>Для забезпечення стабільності та безпеки телефону під час його використання, чохол не повинен бути слизьким</a:t>
            </a:r>
          </a:p>
          <a:p>
            <a:r>
              <a:rPr lang="uk-UA" dirty="0" smtClean="0"/>
              <a:t>Після тестування чохла на слизькість, можна впевнено сказати, що телефон в даному чохлі не вислизне з руки, оскільки він не падає навіть із гладкої поверхні при кутах нахилу до 25 градусів</a:t>
            </a:r>
            <a:endParaRPr lang="uk-UA" dirty="0" smtClean="0"/>
          </a:p>
        </p:txBody>
      </p:sp>
      <p:pic>
        <p:nvPicPr>
          <p:cNvPr id="3" name="Объект 2"/>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233" t="5300" r="2502" b="336"/>
          <a:stretch/>
        </p:blipFill>
        <p:spPr>
          <a:xfrm>
            <a:off x="443482" y="1280160"/>
            <a:ext cx="5039206" cy="4232366"/>
          </a:xfrm>
        </p:spPr>
      </p:pic>
    </p:spTree>
    <p:extLst>
      <p:ext uri="{BB962C8B-B14F-4D97-AF65-F5344CB8AC3E}">
        <p14:creationId xmlns:p14="http://schemas.microsoft.com/office/powerpoint/2010/main" val="125057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ctr"/>
          <a:lstStyle/>
          <a:p>
            <a:r>
              <a:rPr lang="uk-UA" dirty="0" smtClean="0"/>
              <a:t>Захист від механічних пошкоджень</a:t>
            </a:r>
            <a:endParaRPr lang="uk-UA" dirty="0"/>
          </a:p>
        </p:txBody>
      </p:sp>
      <p:sp>
        <p:nvSpPr>
          <p:cNvPr id="4" name="Текст 3"/>
          <p:cNvSpPr>
            <a:spLocks noGrp="1"/>
          </p:cNvSpPr>
          <p:nvPr>
            <p:ph type="body" sz="half" idx="2"/>
          </p:nvPr>
        </p:nvSpPr>
        <p:spPr/>
        <p:txBody>
          <a:bodyPr>
            <a:normAutofit/>
          </a:bodyPr>
          <a:lstStyle/>
          <a:p>
            <a:pPr marL="285750" indent="-285750">
              <a:buFont typeface="Wingdings" panose="05000000000000000000" pitchFamily="2" charset="2"/>
              <a:buChar char="Ø"/>
            </a:pPr>
            <a:r>
              <a:rPr lang="uk-UA" sz="1800" dirty="0" smtClean="0"/>
              <a:t>Першочерговою метою чохла є захист телефону від механічних пошкоджень, таких, як падіння та удари</a:t>
            </a:r>
            <a:endParaRPr lang="uk-UA" sz="1800" dirty="0"/>
          </a:p>
          <a:p>
            <a:pPr marL="285750" indent="-285750">
              <a:buFont typeface="Wingdings" panose="05000000000000000000" pitchFamily="2" charset="2"/>
              <a:buChar char="Ø"/>
            </a:pPr>
            <a:r>
              <a:rPr lang="uk-UA" sz="1800" dirty="0" smtClean="0"/>
              <a:t>Емпірично доведено, що чохол захищає телефон від падінь об тверду поверхню з висоти до 1,5 метра</a:t>
            </a:r>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0913" y="1585714"/>
            <a:ext cx="4513262" cy="3384946"/>
          </a:xfrm>
        </p:spPr>
      </p:pic>
    </p:spTree>
    <p:extLst>
      <p:ext uri="{BB962C8B-B14F-4D97-AF65-F5344CB8AC3E}">
        <p14:creationId xmlns:p14="http://schemas.microsoft.com/office/powerpoint/2010/main" val="56600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988232" y="574764"/>
            <a:ext cx="3310559" cy="963749"/>
          </a:xfrm>
        </p:spPr>
        <p:txBody>
          <a:bodyPr>
            <a:normAutofit/>
          </a:bodyPr>
          <a:lstStyle/>
          <a:p>
            <a:r>
              <a:rPr lang="uk-UA" sz="2000" dirty="0" smtClean="0"/>
              <a:t>Стійкість до високих температур</a:t>
            </a:r>
            <a:endParaRPr lang="uk-UA" sz="2000" dirty="0"/>
          </a:p>
        </p:txBody>
      </p:sp>
      <p:sp>
        <p:nvSpPr>
          <p:cNvPr id="7" name="Текст 3"/>
          <p:cNvSpPr txBox="1">
            <a:spLocks/>
          </p:cNvSpPr>
          <p:nvPr/>
        </p:nvSpPr>
        <p:spPr>
          <a:xfrm>
            <a:off x="988232" y="1538513"/>
            <a:ext cx="8155768" cy="1753327"/>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uk-UA" dirty="0" smtClean="0"/>
              <a:t>Іноді чохол може потрапляти в ситуації, в яких потрібно витримувати високі температури</a:t>
            </a:r>
          </a:p>
          <a:p>
            <a:r>
              <a:rPr lang="uk-UA" dirty="0" smtClean="0"/>
              <a:t>Помістимо чохол в миску з окропом та поглянемо, чи не почне він плавитися</a:t>
            </a:r>
          </a:p>
          <a:p>
            <a:r>
              <a:rPr lang="uk-UA" dirty="0" smtClean="0"/>
              <a:t>Чохол відмінно впорався з температурою близько 100°С, не отримавши жодних пошкоджень</a:t>
            </a:r>
            <a:endParaRPr lang="uk-UA" dirty="0" smtClean="0"/>
          </a:p>
        </p:txBody>
      </p:sp>
      <p:pic>
        <p:nvPicPr>
          <p:cNvPr id="9" name="Объект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32" y="3291840"/>
            <a:ext cx="4137132" cy="3102849"/>
          </a:xfrm>
          <a:prstGeom prst="rect">
            <a:avLst/>
          </a:prstGeom>
        </p:spPr>
      </p:pic>
      <p:pic>
        <p:nvPicPr>
          <p:cNvPr id="6" name="Объект 5"/>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143" b="2273"/>
          <a:stretch/>
        </p:blipFill>
        <p:spPr>
          <a:xfrm>
            <a:off x="5303519" y="3288340"/>
            <a:ext cx="4062549" cy="3106349"/>
          </a:xfrm>
          <a:effectLst>
            <a:softEdge rad="254000"/>
          </a:effectLst>
        </p:spPr>
      </p:pic>
    </p:spTree>
    <p:extLst>
      <p:ext uri="{BB962C8B-B14F-4D97-AF65-F5344CB8AC3E}">
        <p14:creationId xmlns:p14="http://schemas.microsoft.com/office/powerpoint/2010/main" val="2120085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424</Words>
  <Application>Microsoft Office PowerPoint</Application>
  <PresentationFormat>Широкоэкранный</PresentationFormat>
  <Paragraphs>34</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Trebuchet MS</vt:lpstr>
      <vt:lpstr>Wingdings</vt:lpstr>
      <vt:lpstr>Wingdings 3</vt:lpstr>
      <vt:lpstr>Аспект</vt:lpstr>
      <vt:lpstr>Тестування простого предмету</vt:lpstr>
      <vt:lpstr>Зовнішній вигляд та форма</vt:lpstr>
      <vt:lpstr>В якості предмету для тестування було обрано силіконовий захисний чохол для мобільного телефону</vt:lpstr>
      <vt:lpstr>Зручність чохла</vt:lpstr>
      <vt:lpstr>Гнучкість чохла</vt:lpstr>
      <vt:lpstr>Взаємодія з телефоном</vt:lpstr>
      <vt:lpstr>Чи міцно чохол лежатиме в руці?</vt:lpstr>
      <vt:lpstr>Захист від механічних пошкоджень</vt:lpstr>
      <vt:lpstr>Стійкість до високих температур</vt:lpstr>
      <vt:lpstr>Захист від подряпин</vt:lpstr>
      <vt:lpstr>Висновок</vt:lpstr>
      <vt:lpstr>Кінець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Тестування простого предмета</dc:title>
  <dc:creator>Андрій Колесник</dc:creator>
  <cp:lastModifiedBy>Андрій Колесник</cp:lastModifiedBy>
  <cp:revision>11</cp:revision>
  <dcterms:created xsi:type="dcterms:W3CDTF">2016-02-24T13:13:17Z</dcterms:created>
  <dcterms:modified xsi:type="dcterms:W3CDTF">2016-02-24T15:27:25Z</dcterms:modified>
</cp:coreProperties>
</file>