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1" r:id="rId1"/>
  </p:sldMasterIdLst>
  <p:sldIdLst>
    <p:sldId id="256" r:id="rId2"/>
    <p:sldId id="266" r:id="rId3"/>
    <p:sldId id="257" r:id="rId4"/>
    <p:sldId id="258" r:id="rId5"/>
    <p:sldId id="263" r:id="rId6"/>
    <p:sldId id="269" r:id="rId7"/>
    <p:sldId id="259" r:id="rId8"/>
    <p:sldId id="260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12192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2800" y="236220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0534" y="3045461"/>
            <a:ext cx="5350933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20534" y="2397760"/>
            <a:ext cx="5350933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32AEFDD7-27CD-4705-A913-A0D510E947F4}" type="datetimeFigureOut">
              <a:rPr lang="uk-UA" smtClean="0"/>
              <a:pPr/>
              <a:t>02.03.2016</a:t>
            </a:fld>
            <a:endParaRPr lang="uk-UA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FDD7-27CD-4705-A913-A0D510E947F4}" type="datetimeFigureOut">
              <a:rPr lang="uk-UA" smtClean="0"/>
              <a:pPr/>
              <a:t>02.03.2016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6832600" y="3428736"/>
            <a:ext cx="6858000" cy="211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1026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839200" cy="5029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FDD7-27CD-4705-A913-A0D510E947F4}" type="datetimeFigureOut">
              <a:rPr lang="uk-UA" smtClean="0"/>
              <a:pPr/>
              <a:t>02.03.2016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52000" y="914401"/>
            <a:ext cx="1235973" cy="5029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FDD7-27CD-4705-A913-A0D510E947F4}" type="datetimeFigureOut">
              <a:rPr lang="uk-UA" smtClean="0"/>
              <a:pPr/>
              <a:t>02.03.2016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968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09600" y="2020824"/>
            <a:ext cx="10972800" cy="40751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AEFDD7-27CD-4705-A913-A0D510E947F4}" type="datetimeFigureOut">
              <a:rPr lang="uk-UA" smtClean="0"/>
              <a:pPr/>
              <a:t>02.03.2016</a:t>
            </a:fld>
            <a:endParaRPr lang="uk-U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12192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52800" y="336804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3372070" y="3367247"/>
            <a:ext cx="5447863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58057" y="4084577"/>
            <a:ext cx="5475889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FDD7-27CD-4705-A913-A0D510E947F4}" type="datetimeFigureOut">
              <a:rPr lang="uk-UA" smtClean="0"/>
              <a:pPr/>
              <a:t>02.03.2016</a:t>
            </a:fld>
            <a:endParaRPr lang="uk-U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020824"/>
            <a:ext cx="5364480" cy="40050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020824"/>
            <a:ext cx="5364480" cy="40050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2AEFDD7-27CD-4705-A913-A0D510E947F4}" type="datetimeFigureOut">
              <a:rPr lang="uk-UA" smtClean="0"/>
              <a:pPr/>
              <a:t>02.03.2016</a:t>
            </a:fld>
            <a:endParaRPr lang="uk-U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819400"/>
            <a:ext cx="5364480" cy="320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816352"/>
            <a:ext cx="5364480" cy="320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21792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2AEFDD7-27CD-4705-A913-A0D510E947F4}" type="datetimeFigureOut">
              <a:rPr lang="uk-UA" smtClean="0"/>
              <a:pPr/>
              <a:t>02.03.2016</a:t>
            </a:fld>
            <a:endParaRPr lang="uk-U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FDD7-27CD-4705-A913-A0D510E947F4}" type="datetimeFigureOut">
              <a:rPr lang="uk-UA" smtClean="0"/>
              <a:pPr/>
              <a:t>02.03.2016</a:t>
            </a:fld>
            <a:endParaRPr lang="uk-U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FDD7-27CD-4705-A913-A0D510E947F4}" type="datetimeFigureOut">
              <a:rPr lang="uk-UA" smtClean="0"/>
              <a:pPr/>
              <a:t>02.03.2016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981200" y="1914526"/>
            <a:ext cx="8229600" cy="35109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6480" y="5513832"/>
            <a:ext cx="755904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2AEFDD7-27CD-4705-A913-A0D510E947F4}" type="datetimeFigureOut">
              <a:rPr lang="uk-UA" smtClean="0"/>
              <a:pPr/>
              <a:t>02.03.2016</a:t>
            </a:fld>
            <a:endParaRPr lang="uk-UA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9612" y="2026918"/>
            <a:ext cx="7252776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16480" y="5516880"/>
            <a:ext cx="755904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3975100" y="273180"/>
            <a:ext cx="4241800" cy="292100"/>
          </a:xfrm>
        </p:spPr>
        <p:txBody>
          <a:bodyPr/>
          <a:lstStyle/>
          <a:p>
            <a:fld id="{32AEFDD7-27CD-4705-A913-A0D510E947F4}" type="datetimeFigureOut">
              <a:rPr lang="uk-UA" smtClean="0"/>
              <a:pPr/>
              <a:t>02.03.2016</a:t>
            </a:fld>
            <a:endParaRPr lang="uk-U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5384800" y="6172200"/>
            <a:ext cx="1422400" cy="304800"/>
          </a:xfrm>
        </p:spPr>
        <p:txBody>
          <a:bodyPr/>
          <a:lstStyle/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930400" y="6486525"/>
            <a:ext cx="8331200" cy="292100"/>
          </a:xfrm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4"/>
            <a:ext cx="12192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19301"/>
            <a:ext cx="109728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5100" y="273180"/>
            <a:ext cx="42418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32AEFDD7-27CD-4705-A913-A0D510E947F4}" type="datetimeFigureOut">
              <a:rPr lang="uk-UA" smtClean="0"/>
              <a:pPr/>
              <a:t>02.03.2016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0" y="6486525"/>
            <a:ext cx="83312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4800" y="6172200"/>
            <a:ext cx="14224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  <p:sldLayoutId id="2147484183" r:id="rId12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6858" y="4296106"/>
            <a:ext cx="1996964" cy="843455"/>
          </a:xfrm>
        </p:spPr>
        <p:txBody>
          <a:bodyPr>
            <a:normAutofit lnSpcReduction="10000"/>
          </a:bodyPr>
          <a:lstStyle/>
          <a:p>
            <a:r>
              <a:rPr lang="uk-UA" sz="2400" dirty="0" smtClean="0">
                <a:solidFill>
                  <a:schemeClr val="tx1"/>
                </a:solidFill>
                <a:latin typeface="+mj-lt"/>
              </a:rPr>
              <a:t>Алієв І.А.</a:t>
            </a:r>
          </a:p>
          <a:p>
            <a:r>
              <a:rPr lang="uk-UA" sz="2400" dirty="0" smtClean="0">
                <a:solidFill>
                  <a:schemeClr val="tx1"/>
                </a:solidFill>
                <a:latin typeface="+mj-lt"/>
              </a:rPr>
              <a:t>гр.ПІ-13-1</a:t>
            </a:r>
            <a:endParaRPr lang="uk-UA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8371" y="2310493"/>
            <a:ext cx="5641522" cy="1224643"/>
          </a:xfrm>
        </p:spPr>
        <p:txBody>
          <a:bodyPr>
            <a:noAutofit/>
          </a:bodyPr>
          <a:lstStyle/>
          <a:p>
            <a:r>
              <a:rPr lang="uk-UA" sz="2700" b="0" dirty="0" smtClean="0"/>
              <a:t>Тестування</a:t>
            </a:r>
            <a:r>
              <a:rPr lang="en-US" sz="2700" b="0" dirty="0" smtClean="0"/>
              <a:t> </a:t>
            </a:r>
            <a:r>
              <a:rPr lang="en-US" sz="2700" dirty="0" smtClean="0"/>
              <a:t>USB-</a:t>
            </a:r>
            <a:r>
              <a:rPr lang="ru-RU" sz="2700" dirty="0" smtClean="0"/>
              <a:t>накопителя </a:t>
            </a:r>
            <a:r>
              <a:rPr lang="en-US" sz="2700" dirty="0"/>
              <a:t>Kingston </a:t>
            </a:r>
            <a:r>
              <a:rPr lang="en-US" sz="2700" dirty="0" err="1"/>
              <a:t>DataTraveler</a:t>
            </a:r>
            <a:r>
              <a:rPr lang="en-US" sz="2700" dirty="0"/>
              <a:t> R3.0 G2 </a:t>
            </a:r>
            <a:endParaRPr lang="uk-UA" sz="2700" b="0" dirty="0"/>
          </a:p>
        </p:txBody>
      </p:sp>
    </p:spTree>
    <p:extLst>
      <p:ext uri="{BB962C8B-B14F-4D97-AF65-F5344CB8AC3E}">
        <p14:creationId xmlns:p14="http://schemas.microsoft.com/office/powerpoint/2010/main" val="849613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62931" y="586085"/>
            <a:ext cx="886022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uk-UA" sz="32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помните</a:t>
            </a:r>
            <a:r>
              <a:rPr lang="uk-UA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lang="ru-RU" sz="3200" b="1" dirty="0" err="1"/>
              <a:t>DataTraveler</a:t>
            </a:r>
            <a:r>
              <a:rPr lang="ru-RU" sz="3200" b="1" dirty="0"/>
              <a:t> R3.0 G2</a:t>
            </a:r>
            <a:r>
              <a:rPr lang="ru-RU" sz="3200" dirty="0"/>
              <a:t> — безопасность персональных данных.</a:t>
            </a:r>
            <a:r>
              <a:rPr lang="ru-RU" sz="4400" dirty="0"/>
              <a:t/>
            </a:r>
            <a:br>
              <a:rPr lang="ru-RU" sz="4400" dirty="0"/>
            </a:br>
            <a:endParaRPr lang="uk-UA" sz="4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24207" y="2358224"/>
            <a:ext cx="5540824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Источники:</a:t>
            </a:r>
          </a:p>
          <a:p>
            <a:pPr algn="ctr"/>
            <a:r>
              <a:rPr lang="en-US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keddr.com/2014/06/obzor-kingston-datatraveler-r3-0-g2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ctr"/>
            <a:r>
              <a:rPr lang="en-US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https://ru.wikipedia.org/wiki/Kingston_Technology</a:t>
            </a:r>
            <a:endParaRPr lang="en-US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sz="2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86500"/>
      </p:ext>
    </p:extLst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1106672" y="1334816"/>
            <a:ext cx="8845627" cy="2032000"/>
          </a:xfrm>
        </p:spPr>
        <p:txBody>
          <a:bodyPr>
            <a:normAutofit/>
          </a:bodyPr>
          <a:lstStyle/>
          <a:p>
            <a:r>
              <a:rPr lang="ru-RU" sz="2000" b="0" dirty="0" smtClean="0"/>
              <a:t>С начала хотелось бы сказать пару слов об </a:t>
            </a:r>
            <a:r>
              <a:rPr lang="en-US" sz="2000" b="0" dirty="0"/>
              <a:t> </a:t>
            </a:r>
            <a:r>
              <a:rPr lang="ru-RU" sz="2000" b="0" dirty="0" smtClean="0"/>
              <a:t> этом </a:t>
            </a:r>
            <a:r>
              <a:rPr lang="ru-RU" sz="2000" b="0" dirty="0" err="1" smtClean="0"/>
              <a:t>устройстве</a:t>
            </a:r>
            <a:r>
              <a:rPr lang="ru-RU" sz="2000" b="0" dirty="0" err="1" smtClean="0"/>
              <a:t>.Этот</a:t>
            </a:r>
            <a:r>
              <a:rPr lang="ru-RU" sz="2000" b="0" dirty="0" smtClean="0"/>
              <a:t> экземпляр </a:t>
            </a:r>
            <a:r>
              <a:rPr lang="ru-RU" sz="2000" b="0" dirty="0" smtClean="0"/>
              <a:t>радует не только строгим дизайном , а также высокой скоростью работы и помогает в каждодневной рутине.</a:t>
            </a:r>
            <a:endParaRPr lang="uk-UA" sz="2000" b="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639" y="451945"/>
            <a:ext cx="8596668" cy="812800"/>
          </a:xfrm>
        </p:spPr>
        <p:txBody>
          <a:bodyPr>
            <a:noAutofit/>
          </a:bodyPr>
          <a:lstStyle/>
          <a:p>
            <a:pPr algn="l"/>
            <a:r>
              <a:rPr lang="uk-UA" sz="2700" dirty="0" smtClean="0">
                <a:solidFill>
                  <a:schemeClr val="bg1"/>
                </a:solidFill>
              </a:rPr>
              <a:t>              </a:t>
            </a:r>
            <a:r>
              <a:rPr lang="uk-UA" sz="2700" dirty="0" err="1" smtClean="0">
                <a:solidFill>
                  <a:schemeClr val="bg1"/>
                </a:solidFill>
              </a:rPr>
              <a:t>Внешний</a:t>
            </a:r>
            <a:r>
              <a:rPr lang="uk-UA" sz="2700" dirty="0" smtClean="0">
                <a:solidFill>
                  <a:schemeClr val="bg1"/>
                </a:solidFill>
              </a:rPr>
              <a:t> вид и  знакомство                                			с  екземпляром</a:t>
            </a:r>
            <a:endParaRPr lang="uk-UA" sz="2700" dirty="0">
              <a:solidFill>
                <a:schemeClr val="bg1"/>
              </a:solidFill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01" y="2979964"/>
            <a:ext cx="2284639" cy="3046186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77" y="3045278"/>
            <a:ext cx="2896430" cy="3098346"/>
          </a:xfrm>
        </p:spPr>
      </p:pic>
    </p:spTree>
    <p:extLst>
      <p:ext uri="{BB962C8B-B14F-4D97-AF65-F5344CB8AC3E}">
        <p14:creationId xmlns:p14="http://schemas.microsoft.com/office/powerpoint/2010/main" val="2106230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47664" y="1575397"/>
            <a:ext cx="3972911" cy="3788541"/>
          </a:xfrm>
        </p:spPr>
        <p:txBody>
          <a:bodyPr>
            <a:normAutofit/>
          </a:bodyPr>
          <a:lstStyle/>
          <a:p>
            <a:r>
              <a:rPr lang="uk-UA" sz="1800" dirty="0" smtClean="0"/>
              <a:t>Его </a:t>
            </a:r>
            <a:r>
              <a:rPr lang="uk-UA" sz="1800" dirty="0" err="1" smtClean="0"/>
              <a:t>родословная</a:t>
            </a:r>
            <a:r>
              <a:rPr lang="uk-UA" sz="1800" dirty="0" smtClean="0"/>
              <a:t> </a:t>
            </a:r>
            <a:r>
              <a:rPr lang="uk-UA" sz="1800" dirty="0" err="1" smtClean="0"/>
              <a:t>берёт</a:t>
            </a:r>
            <a:r>
              <a:rPr lang="uk-UA" sz="1800" dirty="0" smtClean="0"/>
              <a:t> </a:t>
            </a:r>
            <a:r>
              <a:rPr lang="uk-UA" sz="1800" dirty="0" err="1" smtClean="0"/>
              <a:t>своё</a:t>
            </a:r>
            <a:r>
              <a:rPr lang="uk-UA" sz="1800" dirty="0" smtClean="0"/>
              <a:t> начало с </a:t>
            </a:r>
            <a:r>
              <a:rPr lang="ru-RU" sz="1800" dirty="0"/>
              <a:t> 17 октября 1987 </a:t>
            </a:r>
            <a:r>
              <a:rPr lang="ru-RU" sz="1800" dirty="0" smtClean="0"/>
              <a:t>года когда </a:t>
            </a:r>
            <a:r>
              <a:rPr lang="en-US" sz="1800" dirty="0" smtClean="0"/>
              <a:t>K</a:t>
            </a:r>
            <a:r>
              <a:rPr lang="ru-RU" sz="1800" dirty="0" err="1" smtClean="0"/>
              <a:t>ingston</a:t>
            </a:r>
            <a:r>
              <a:rPr lang="ru-RU" sz="1800" dirty="0" smtClean="0"/>
              <a:t> </a:t>
            </a:r>
            <a:r>
              <a:rPr lang="ru-RU" sz="1800" dirty="0" err="1"/>
              <a:t>Technology</a:t>
            </a:r>
            <a:r>
              <a:rPr lang="ru-RU" sz="1800" dirty="0"/>
              <a:t> была основана </a:t>
            </a:r>
            <a:r>
              <a:rPr lang="ru-RU" sz="1800" dirty="0" smtClean="0"/>
              <a:t>в </a:t>
            </a:r>
            <a:r>
              <a:rPr lang="ru-RU" sz="1800" dirty="0"/>
              <a:t>ответ на острую нехватку чипов памяти для  поверхностного монтажа  на высокотехнологичном рынке 1980-х </a:t>
            </a:r>
            <a:r>
              <a:rPr lang="ru-RU" sz="1800" dirty="0" smtClean="0"/>
              <a:t>годов</a:t>
            </a:r>
            <a:r>
              <a:rPr lang="en-US" sz="1800" dirty="0" smtClean="0"/>
              <a:t> , </a:t>
            </a:r>
            <a:r>
              <a:rPr lang="ru-RU" sz="1800" dirty="0" smtClean="0"/>
              <a:t> а сама сетка продуктов </a:t>
            </a:r>
            <a:r>
              <a:rPr lang="en-US" sz="1800" dirty="0" err="1"/>
              <a:t>DataTraveler</a:t>
            </a:r>
            <a:r>
              <a:rPr lang="en-US" sz="1800" dirty="0"/>
              <a:t> </a:t>
            </a:r>
            <a:r>
              <a:rPr lang="ru-RU" sz="1800" dirty="0" smtClean="0"/>
              <a:t>в сентябре 1994.</a:t>
            </a:r>
            <a:endParaRPr lang="uk-UA" sz="1800" dirty="0" smtClean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83" y="2314575"/>
            <a:ext cx="2633662" cy="3511550"/>
          </a:xfrm>
        </p:spPr>
      </p:pic>
    </p:spTree>
    <p:extLst>
      <p:ext uri="{BB962C8B-B14F-4D97-AF65-F5344CB8AC3E}">
        <p14:creationId xmlns:p14="http://schemas.microsoft.com/office/powerpoint/2010/main" val="915790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3"/>
          <p:cNvSpPr txBox="1">
            <a:spLocks/>
          </p:cNvSpPr>
          <p:nvPr/>
        </p:nvSpPr>
        <p:spPr>
          <a:xfrm>
            <a:off x="6494644" y="1909382"/>
            <a:ext cx="3357155" cy="4110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uk-UA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642538" y="1818289"/>
            <a:ext cx="49924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Оболочка</a:t>
            </a:r>
            <a:r>
              <a:rPr lang="uk-UA" dirty="0" smtClean="0"/>
              <a:t>  </a:t>
            </a:r>
            <a:r>
              <a:rPr lang="uk-UA" dirty="0" err="1" smtClean="0"/>
              <a:t>корпуса</a:t>
            </a:r>
            <a:r>
              <a:rPr lang="uk-UA" dirty="0" smtClean="0"/>
              <a:t> </a:t>
            </a:r>
            <a:r>
              <a:rPr lang="uk-UA" dirty="0" err="1" smtClean="0"/>
              <a:t>состоит</a:t>
            </a:r>
            <a:r>
              <a:rPr lang="uk-UA" dirty="0" smtClean="0"/>
              <a:t> </a:t>
            </a:r>
            <a:r>
              <a:rPr lang="uk-UA" dirty="0" err="1" smtClean="0"/>
              <a:t>из</a:t>
            </a:r>
            <a:r>
              <a:rPr lang="uk-UA" dirty="0" smtClean="0"/>
              <a:t> </a:t>
            </a:r>
            <a:r>
              <a:rPr lang="uk-UA" dirty="0" err="1" smtClean="0"/>
              <a:t>резины</a:t>
            </a:r>
            <a:r>
              <a:rPr lang="uk-UA" dirty="0" smtClean="0"/>
              <a:t> </a:t>
            </a:r>
            <a:r>
              <a:rPr lang="uk-UA" dirty="0" err="1" smtClean="0"/>
              <a:t>котороая</a:t>
            </a:r>
            <a:r>
              <a:rPr lang="uk-UA" dirty="0" smtClean="0"/>
              <a:t>  </a:t>
            </a:r>
            <a:r>
              <a:rPr lang="uk-UA" dirty="0" err="1" smtClean="0"/>
              <a:t>почти</a:t>
            </a:r>
            <a:r>
              <a:rPr lang="uk-UA" dirty="0" smtClean="0"/>
              <a:t> </a:t>
            </a:r>
            <a:r>
              <a:rPr lang="uk-UA" dirty="0" err="1" smtClean="0"/>
              <a:t>везде</a:t>
            </a:r>
            <a:r>
              <a:rPr lang="uk-UA" dirty="0" smtClean="0"/>
              <a:t> легко </a:t>
            </a:r>
            <a:r>
              <a:rPr lang="uk-UA" dirty="0" err="1" smtClean="0"/>
              <a:t>сгибается</a:t>
            </a:r>
            <a:r>
              <a:rPr lang="uk-UA" dirty="0" smtClean="0"/>
              <a:t>. Так же в корпусе </a:t>
            </a:r>
            <a:r>
              <a:rPr lang="uk-UA" dirty="0" err="1" smtClean="0"/>
              <a:t>предусмотрено</a:t>
            </a:r>
            <a:r>
              <a:rPr lang="uk-UA" dirty="0" smtClean="0"/>
              <a:t> </a:t>
            </a:r>
            <a:r>
              <a:rPr lang="uk-UA" dirty="0" err="1" smtClean="0"/>
              <a:t>отверстие</a:t>
            </a:r>
            <a:r>
              <a:rPr lang="uk-UA" dirty="0" smtClean="0"/>
              <a:t> </a:t>
            </a:r>
            <a:r>
              <a:rPr lang="uk-UA" dirty="0" err="1" smtClean="0"/>
              <a:t>что</a:t>
            </a:r>
            <a:r>
              <a:rPr lang="uk-UA" dirty="0" smtClean="0"/>
              <a:t> </a:t>
            </a:r>
            <a:r>
              <a:rPr lang="uk-UA" dirty="0" err="1" smtClean="0"/>
              <a:t>бы</a:t>
            </a:r>
            <a:r>
              <a:rPr lang="uk-UA" dirty="0" smtClean="0"/>
              <a:t> </a:t>
            </a:r>
            <a:r>
              <a:rPr lang="uk-UA" dirty="0" err="1" smtClean="0"/>
              <a:t>можно</a:t>
            </a:r>
            <a:r>
              <a:rPr lang="uk-UA" dirty="0" smtClean="0"/>
              <a:t> </a:t>
            </a:r>
            <a:r>
              <a:rPr lang="uk-UA" dirty="0" err="1" smtClean="0"/>
              <a:t>было</a:t>
            </a:r>
            <a:r>
              <a:rPr lang="uk-UA" dirty="0" smtClean="0"/>
              <a:t> </a:t>
            </a:r>
            <a:r>
              <a:rPr lang="uk-UA" dirty="0" err="1" smtClean="0"/>
              <a:t>повесить</a:t>
            </a:r>
            <a:r>
              <a:rPr lang="uk-UA" dirty="0" smtClean="0"/>
              <a:t> </a:t>
            </a:r>
            <a:r>
              <a:rPr lang="uk-UA" dirty="0" err="1" smtClean="0"/>
              <a:t>даное</a:t>
            </a:r>
            <a:r>
              <a:rPr lang="uk-UA" dirty="0" smtClean="0"/>
              <a:t> чудо к ключам </a:t>
            </a:r>
            <a:r>
              <a:rPr lang="uk-UA" dirty="0" err="1" smtClean="0"/>
              <a:t>как</a:t>
            </a:r>
            <a:r>
              <a:rPr lang="uk-UA" dirty="0" smtClean="0"/>
              <a:t> брелок </a:t>
            </a:r>
            <a:r>
              <a:rPr lang="uk-UA" dirty="0" err="1" smtClean="0"/>
              <a:t>или</a:t>
            </a:r>
            <a:r>
              <a:rPr lang="uk-UA" dirty="0" smtClean="0"/>
              <a:t> </a:t>
            </a:r>
            <a:r>
              <a:rPr lang="uk-UA" dirty="0" err="1" smtClean="0"/>
              <a:t>продеть</a:t>
            </a:r>
            <a:r>
              <a:rPr lang="uk-UA" dirty="0" smtClean="0"/>
              <a:t> </a:t>
            </a:r>
            <a:r>
              <a:rPr lang="uk-UA" dirty="0" err="1" smtClean="0"/>
              <a:t>цепочку</a:t>
            </a:r>
            <a:r>
              <a:rPr lang="uk-UA" dirty="0" smtClean="0"/>
              <a:t> и носить на </a:t>
            </a:r>
            <a:r>
              <a:rPr lang="uk-UA" dirty="0" err="1" smtClean="0"/>
              <a:t>шеё.Однако</a:t>
            </a:r>
            <a:r>
              <a:rPr lang="uk-UA" dirty="0" smtClean="0"/>
              <a:t> </a:t>
            </a:r>
            <a:r>
              <a:rPr lang="uk-UA" dirty="0" err="1" smtClean="0"/>
              <a:t>имеется</a:t>
            </a:r>
            <a:r>
              <a:rPr lang="uk-UA" dirty="0" smtClean="0"/>
              <a:t> </a:t>
            </a:r>
            <a:r>
              <a:rPr lang="uk-UA" dirty="0" err="1" smtClean="0"/>
              <a:t>существеный</a:t>
            </a:r>
            <a:r>
              <a:rPr lang="uk-UA" dirty="0" smtClean="0"/>
              <a:t> </a:t>
            </a:r>
            <a:r>
              <a:rPr lang="uk-UA" dirty="0" err="1" smtClean="0"/>
              <a:t>минус</a:t>
            </a:r>
            <a:r>
              <a:rPr lang="uk-UA" dirty="0" smtClean="0"/>
              <a:t> </a:t>
            </a:r>
            <a:r>
              <a:rPr lang="uk-UA" dirty="0" err="1" smtClean="0"/>
              <a:t>связаный</a:t>
            </a:r>
            <a:r>
              <a:rPr lang="uk-UA" dirty="0" smtClean="0"/>
              <a:t> с </a:t>
            </a:r>
            <a:r>
              <a:rPr lang="uk-UA" dirty="0" err="1" smtClean="0"/>
              <a:t>колпачком</a:t>
            </a:r>
            <a:r>
              <a:rPr lang="uk-UA" dirty="0" smtClean="0"/>
              <a:t>. Конечно его </a:t>
            </a:r>
            <a:r>
              <a:rPr lang="uk-UA" dirty="0" err="1" smtClean="0"/>
              <a:t>можно</a:t>
            </a:r>
            <a:r>
              <a:rPr lang="uk-UA" dirty="0" smtClean="0"/>
              <a:t> </a:t>
            </a:r>
            <a:r>
              <a:rPr lang="uk-UA" dirty="0" err="1" smtClean="0"/>
              <a:t>закрепить</a:t>
            </a:r>
            <a:r>
              <a:rPr lang="uk-UA" dirty="0" smtClean="0"/>
              <a:t> </a:t>
            </a:r>
            <a:r>
              <a:rPr lang="ru-RU" dirty="0"/>
              <a:t> на противоположной </a:t>
            </a:r>
            <a:r>
              <a:rPr lang="ru-RU" dirty="0" smtClean="0"/>
              <a:t>стороне</a:t>
            </a:r>
            <a:r>
              <a:rPr lang="ru-RU" dirty="0"/>
              <a:t> , когда </a:t>
            </a:r>
            <a:r>
              <a:rPr lang="ru-RU" dirty="0" err="1"/>
              <a:t>флешка</a:t>
            </a:r>
            <a:r>
              <a:rPr lang="ru-RU" dirty="0"/>
              <a:t> “открыта”, держится он там настолько хило, что отпадает при первом даже самом легком касании.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2" y="1927307"/>
            <a:ext cx="3056334" cy="4075112"/>
          </a:xfrm>
        </p:spPr>
      </p:pic>
    </p:spTree>
    <p:extLst>
      <p:ext uri="{BB962C8B-B14F-4D97-AF65-F5344CB8AC3E}">
        <p14:creationId xmlns:p14="http://schemas.microsoft.com/office/powerpoint/2010/main" val="3865749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904" y="647625"/>
            <a:ext cx="3854528" cy="571575"/>
          </a:xfrm>
        </p:spPr>
        <p:txBody>
          <a:bodyPr anchor="ctr">
            <a:normAutofit/>
          </a:bodyPr>
          <a:lstStyle/>
          <a:p>
            <a:pPr algn="ctr"/>
            <a:r>
              <a:rPr lang="uk-UA" sz="2800" dirty="0" err="1" smtClean="0"/>
              <a:t>Скорость</a:t>
            </a:r>
            <a:endParaRPr lang="uk-U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59229" y="1385603"/>
            <a:ext cx="1174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ru-RU" dirty="0"/>
              <a:t>Скоростные записи/чтения данных приведены ниже. Тестировались порты USB </a:t>
            </a:r>
            <a:r>
              <a:rPr lang="ru-RU" dirty="0" smtClean="0"/>
              <a:t>2.0, </a:t>
            </a:r>
            <a:r>
              <a:rPr lang="ru-RU" dirty="0"/>
              <a:t>а также файловые системы FAT32 и NTFS.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5" y="2031346"/>
            <a:ext cx="3999357" cy="4027925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28" y="2117313"/>
            <a:ext cx="4008664" cy="402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39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9229" y="1385603"/>
            <a:ext cx="1174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ru-RU" dirty="0"/>
              <a:t>Скоростные записи/чтения данных приведены ниже. Тестировались порты USB </a:t>
            </a:r>
            <a:r>
              <a:rPr lang="ru-RU" dirty="0" smtClean="0"/>
              <a:t>3.0, </a:t>
            </a:r>
            <a:r>
              <a:rPr lang="ru-RU" dirty="0"/>
              <a:t>а также файловые системы FAT32 и NTFS.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97" y="2308933"/>
            <a:ext cx="3481833" cy="351155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559" y="2232932"/>
            <a:ext cx="3473480" cy="349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27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57073" y="270907"/>
            <a:ext cx="5427371" cy="963749"/>
          </a:xfrm>
        </p:spPr>
        <p:txBody>
          <a:bodyPr>
            <a:normAutofit fontScale="90000"/>
          </a:bodyPr>
          <a:lstStyle/>
          <a:p>
            <a:r>
              <a:rPr lang="uk-UA" sz="2800" b="1" dirty="0" err="1" smtClean="0"/>
              <a:t>Заявленые</a:t>
            </a:r>
            <a:r>
              <a:rPr lang="uk-UA" sz="2800" b="1" dirty="0" smtClean="0"/>
              <a:t> характеристики </a:t>
            </a:r>
            <a:r>
              <a:rPr lang="uk-UA" sz="2800" b="1" dirty="0" err="1" smtClean="0"/>
              <a:t>Производителя</a:t>
            </a:r>
            <a:r>
              <a:rPr lang="uk-UA" sz="2800" b="1" dirty="0" smtClean="0"/>
              <a:t> </a:t>
            </a:r>
            <a:endParaRPr lang="uk-UA" sz="2800" b="1" dirty="0"/>
          </a:p>
        </p:txBody>
      </p:sp>
      <p:sp>
        <p:nvSpPr>
          <p:cNvPr id="7" name="Текст 3"/>
          <p:cNvSpPr txBox="1">
            <a:spLocks/>
          </p:cNvSpPr>
          <p:nvPr/>
        </p:nvSpPr>
        <p:spPr>
          <a:xfrm>
            <a:off x="5617029" y="509451"/>
            <a:ext cx="3984171" cy="48855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2746" y="1508424"/>
            <a:ext cx="5108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Объём памяти :</a:t>
            </a:r>
            <a:r>
              <a:rPr lang="ru-RU" dirty="0" smtClean="0"/>
              <a:t>16 </a:t>
            </a:r>
            <a:r>
              <a:rPr lang="ru-RU" dirty="0"/>
              <a:t>ГБ</a:t>
            </a:r>
          </a:p>
          <a:p>
            <a:r>
              <a:rPr lang="ru-RU" dirty="0"/>
              <a:t>Интерфейс :</a:t>
            </a:r>
            <a:r>
              <a:rPr lang="ru-RU" dirty="0" smtClean="0"/>
              <a:t>USB </a:t>
            </a:r>
            <a:r>
              <a:rPr lang="ru-RU" dirty="0"/>
              <a:t>3.0</a:t>
            </a:r>
          </a:p>
          <a:p>
            <a:r>
              <a:rPr lang="ru-RU" dirty="0"/>
              <a:t>Материал корпуса :</a:t>
            </a:r>
            <a:r>
              <a:rPr lang="ru-RU" dirty="0" smtClean="0"/>
              <a:t>Резина</a:t>
            </a:r>
            <a:endParaRPr lang="ru-RU" dirty="0"/>
          </a:p>
          <a:p>
            <a:r>
              <a:rPr lang="ru-RU" dirty="0"/>
              <a:t>Тип </a:t>
            </a:r>
            <a:r>
              <a:rPr lang="ru-RU" dirty="0" smtClean="0"/>
              <a:t>корпуса :</a:t>
            </a:r>
            <a:r>
              <a:rPr lang="ru-RU" dirty="0"/>
              <a:t> Моноблок</a:t>
            </a:r>
          </a:p>
          <a:p>
            <a:r>
              <a:rPr lang="ru-RU" dirty="0"/>
              <a:t>Максимальная скорость чтения, до 120 МБ/с</a:t>
            </a:r>
          </a:p>
          <a:p>
            <a:r>
              <a:rPr lang="ru-RU" dirty="0"/>
              <a:t>Максимальная скорость записи, до 25 МБ/с</a:t>
            </a:r>
          </a:p>
          <a:p>
            <a:r>
              <a:rPr lang="ru-RU" dirty="0"/>
              <a:t>Шифрование данных :</a:t>
            </a:r>
            <a:r>
              <a:rPr lang="ru-RU" dirty="0" smtClean="0"/>
              <a:t> Нет</a:t>
            </a:r>
            <a:endParaRPr lang="ru-RU" dirty="0"/>
          </a:p>
          <a:p>
            <a:r>
              <a:rPr lang="ru-RU" dirty="0" smtClean="0"/>
              <a:t>Размеры </a:t>
            </a:r>
            <a:r>
              <a:rPr lang="ru-RU" dirty="0"/>
              <a:t>: 56 x 22 x 9.2 мм</a:t>
            </a:r>
          </a:p>
          <a:p>
            <a:r>
              <a:rPr lang="ru-RU" dirty="0"/>
              <a:t>Гарантия </a:t>
            </a:r>
            <a:r>
              <a:rPr lang="ru-RU" dirty="0" smtClean="0"/>
              <a:t>: 5 лет</a:t>
            </a:r>
            <a:r>
              <a:rPr lang="ru-RU" dirty="0"/>
              <a:t/>
            </a:r>
            <a:br>
              <a:rPr lang="ru-RU" dirty="0"/>
            </a:br>
            <a:endParaRPr lang="uk-UA" dirty="0" smtClean="0"/>
          </a:p>
          <a:p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5530130" y="3640633"/>
            <a:ext cx="5108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Полученные </a:t>
            </a:r>
            <a:r>
              <a:rPr lang="ru-RU" dirty="0" smtClean="0"/>
              <a:t>результаты </a:t>
            </a:r>
            <a:r>
              <a:rPr lang="ru-RU" dirty="0"/>
              <a:t>примерно совпадают с заявленными производителем 120 МБ/с, 45 МБ/с (USB 3.0) и 30 МБ/с, 25 МБ/с (USB 2.0). На самом деле, это нормальная адекватная скорость. Ничего особо интересного.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057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8021" y="1583872"/>
            <a:ext cx="5396593" cy="3363686"/>
          </a:xfrm>
        </p:spPr>
        <p:txBody>
          <a:bodyPr>
            <a:normAutofit lnSpcReduction="10000"/>
          </a:bodyPr>
          <a:lstStyle/>
          <a:p>
            <a:r>
              <a:rPr lang="ru-RU" sz="1800" dirty="0"/>
              <a:t>Интересное в том, что производитель заявляет, что </a:t>
            </a:r>
            <a:r>
              <a:rPr lang="ru-RU" sz="1800" dirty="0" err="1"/>
              <a:t>флешка</a:t>
            </a:r>
            <a:r>
              <a:rPr lang="ru-RU" sz="1800" dirty="0"/>
              <a:t> устойчива к ударам и погружениям в воду на глубину до одного метра. При этом </a:t>
            </a:r>
            <a:r>
              <a:rPr lang="ru-RU" sz="1800" dirty="0" err="1"/>
              <a:t>Kingston</a:t>
            </a:r>
            <a:r>
              <a:rPr lang="ru-RU" sz="1800" dirty="0"/>
              <a:t> дает пятилетнюю гарантию на свои устройства.</a:t>
            </a:r>
          </a:p>
          <a:p>
            <a:r>
              <a:rPr lang="ru-RU" sz="1800" dirty="0"/>
              <a:t>Ну, и, естественно, </a:t>
            </a:r>
            <a:r>
              <a:rPr lang="ru-RU" sz="1800" dirty="0" smtClean="0"/>
              <a:t>тестирование было бы не полным, </a:t>
            </a:r>
            <a:r>
              <a:rPr lang="ru-RU" sz="1800" dirty="0"/>
              <a:t>если бы мы не проверили заявленную живучесть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Однако во всемирной паутине я наткнулся на обзор данного устройства в котором </a:t>
            </a:r>
            <a:r>
              <a:rPr lang="en-US" sz="1800" dirty="0"/>
              <a:t>USB-</a:t>
            </a:r>
            <a:r>
              <a:rPr lang="ru-RU" sz="1800" dirty="0" smtClean="0"/>
              <a:t>накопитель подвергается целому ряду испытаний.</a:t>
            </a:r>
          </a:p>
          <a:p>
            <a:r>
              <a:rPr lang="ru-RU" sz="1800" dirty="0" smtClean="0"/>
              <a:t>Ссылка будет в источниках.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034" y="204107"/>
            <a:ext cx="4474788" cy="742950"/>
          </a:xfrm>
        </p:spPr>
        <p:txBody>
          <a:bodyPr anchor="ctr">
            <a:normAutofit/>
          </a:bodyPr>
          <a:lstStyle/>
          <a:p>
            <a:r>
              <a:rPr lang="ru-RU" sz="2800" b="0" dirty="0" smtClean="0"/>
              <a:t>Живучесть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566004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87142" y="1466819"/>
            <a:ext cx="2868779" cy="851838"/>
          </a:xfrm>
        </p:spPr>
        <p:txBody>
          <a:bodyPr>
            <a:normAutofit/>
          </a:bodyPr>
          <a:lstStyle/>
          <a:p>
            <a:r>
              <a:rPr lang="uk-UA" b="1" dirty="0" smtClean="0"/>
              <a:t>Висновок</a:t>
            </a:r>
            <a:endParaRPr lang="uk-UA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2699657"/>
            <a:ext cx="8596668" cy="3265714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2000" dirty="0" err="1" smtClean="0"/>
              <a:t>Тесты</a:t>
            </a:r>
            <a:r>
              <a:rPr lang="uk-UA" sz="2000" dirty="0" smtClean="0"/>
              <a:t> показали, </a:t>
            </a:r>
            <a:r>
              <a:rPr lang="uk-UA" sz="2000" dirty="0" err="1" smtClean="0"/>
              <a:t>что</a:t>
            </a:r>
            <a:r>
              <a:rPr lang="uk-UA" sz="2000" dirty="0" smtClean="0"/>
              <a:t> </a:t>
            </a:r>
            <a:r>
              <a:rPr lang="uk-UA" sz="2000" dirty="0" err="1" smtClean="0"/>
              <a:t>физический</a:t>
            </a:r>
            <a:r>
              <a:rPr lang="uk-UA" sz="2000" dirty="0" smtClean="0"/>
              <a:t> </a:t>
            </a:r>
            <a:r>
              <a:rPr lang="uk-UA" sz="2000" dirty="0" err="1" smtClean="0"/>
              <a:t>носитель</a:t>
            </a:r>
            <a:r>
              <a:rPr lang="uk-UA" sz="2000" dirty="0" smtClean="0"/>
              <a:t> </a:t>
            </a:r>
            <a:r>
              <a:rPr lang="uk-UA" sz="2000" dirty="0" err="1" smtClean="0"/>
              <a:t>вполне</a:t>
            </a:r>
            <a:r>
              <a:rPr lang="uk-UA" sz="2000" dirty="0" smtClean="0"/>
              <a:t> </a:t>
            </a:r>
            <a:r>
              <a:rPr lang="uk-UA" sz="2000" dirty="0" err="1" smtClean="0"/>
              <a:t>соотвествует</a:t>
            </a:r>
            <a:r>
              <a:rPr lang="uk-UA" sz="2000" dirty="0" smtClean="0"/>
              <a:t> </a:t>
            </a:r>
            <a:r>
              <a:rPr lang="uk-UA" sz="2000" dirty="0" err="1" smtClean="0"/>
              <a:t>своим</a:t>
            </a:r>
            <a:r>
              <a:rPr lang="uk-UA" sz="2000" dirty="0" smtClean="0"/>
              <a:t> характеристикам и </a:t>
            </a:r>
            <a:r>
              <a:rPr lang="uk-UA" sz="2000" dirty="0" err="1" smtClean="0"/>
              <a:t>вполне</a:t>
            </a:r>
            <a:r>
              <a:rPr lang="uk-UA" sz="2000" dirty="0" smtClean="0"/>
              <a:t> </a:t>
            </a:r>
            <a:r>
              <a:rPr lang="uk-UA" sz="2000" dirty="0" err="1" smtClean="0"/>
              <a:t>совестно</a:t>
            </a:r>
            <a:r>
              <a:rPr lang="uk-UA" sz="2000" dirty="0" smtClean="0"/>
              <a:t> </a:t>
            </a:r>
            <a:r>
              <a:rPr lang="uk-UA" sz="2000" dirty="0" err="1" smtClean="0"/>
              <a:t>выполняет</a:t>
            </a:r>
            <a:r>
              <a:rPr lang="uk-UA" sz="2000" dirty="0" smtClean="0"/>
              <a:t> свою </a:t>
            </a:r>
            <a:r>
              <a:rPr lang="uk-UA" sz="2000" dirty="0" err="1" smtClean="0"/>
              <a:t>работу</a:t>
            </a:r>
            <a:r>
              <a:rPr lang="uk-UA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2000" dirty="0" err="1" smtClean="0"/>
              <a:t>Удобный</a:t>
            </a:r>
            <a:r>
              <a:rPr lang="uk-UA" sz="2000" dirty="0" smtClean="0"/>
              <a:t> и </a:t>
            </a:r>
            <a:r>
              <a:rPr lang="uk-UA" sz="2000" dirty="0" err="1" smtClean="0"/>
              <a:t>стильный</a:t>
            </a:r>
            <a:r>
              <a:rPr lang="uk-UA" sz="2000" dirty="0" smtClean="0"/>
              <a:t> дизайн.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2000" dirty="0" smtClean="0"/>
              <a:t>Проблемка с </a:t>
            </a:r>
            <a:r>
              <a:rPr lang="uk-UA" sz="2000" dirty="0" err="1" smtClean="0"/>
              <a:t>колпочком</a:t>
            </a:r>
            <a:r>
              <a:rPr lang="uk-UA" sz="2000" dirty="0" smtClean="0"/>
              <a:t>,</a:t>
            </a:r>
            <a:r>
              <a:rPr lang="ru-RU" sz="2000" dirty="0"/>
              <a:t>е</a:t>
            </a:r>
            <a:r>
              <a:rPr lang="ru-RU" sz="2000" dirty="0" smtClean="0"/>
              <a:t>сли </a:t>
            </a:r>
            <a:r>
              <a:rPr lang="ru-RU" sz="2000" dirty="0"/>
              <a:t>только вы не </a:t>
            </a:r>
            <a:r>
              <a:rPr lang="ru-RU" sz="2000" dirty="0" err="1"/>
              <a:t>суперпедантичны</a:t>
            </a:r>
            <a:r>
              <a:rPr lang="ru-RU" sz="2000" dirty="0"/>
              <a:t> или бабушка не пришьет к нему </a:t>
            </a:r>
            <a:r>
              <a:rPr lang="ru-RU" sz="2000" dirty="0" err="1"/>
              <a:t>резиночку</a:t>
            </a:r>
            <a:r>
              <a:rPr lang="uk-UA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2000" dirty="0" smtClean="0"/>
              <a:t>Не дуже зручний при зберіганні купюр висота яких більша ніж 7см.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2000" dirty="0" err="1" smtClean="0"/>
              <a:t>Сделан</a:t>
            </a:r>
            <a:r>
              <a:rPr lang="uk-UA" sz="2000" dirty="0" smtClean="0"/>
              <a:t> </a:t>
            </a:r>
            <a:r>
              <a:rPr lang="uk-UA" sz="2000" dirty="0" err="1" smtClean="0"/>
              <a:t>качественно</a:t>
            </a:r>
            <a:r>
              <a:rPr lang="uk-UA" sz="2000" dirty="0" smtClean="0"/>
              <a:t> , </a:t>
            </a:r>
            <a:r>
              <a:rPr lang="uk-UA" sz="2000" dirty="0" err="1" smtClean="0"/>
              <a:t>ведь</a:t>
            </a:r>
            <a:r>
              <a:rPr lang="uk-UA" sz="2000" dirty="0" smtClean="0"/>
              <a:t> </a:t>
            </a:r>
            <a:r>
              <a:rPr lang="uk-UA" sz="2000" dirty="0" err="1" smtClean="0"/>
              <a:t>компания</a:t>
            </a:r>
            <a:r>
              <a:rPr lang="uk-UA" sz="2000" dirty="0" smtClean="0"/>
              <a:t> уже 29 лет на </a:t>
            </a:r>
            <a:r>
              <a:rPr lang="uk-UA" sz="2000" dirty="0" err="1" smtClean="0"/>
              <a:t>рынке</a:t>
            </a:r>
            <a:r>
              <a:rPr lang="uk-UA" sz="2000" dirty="0" smtClean="0"/>
              <a:t> и не раз </a:t>
            </a:r>
            <a:r>
              <a:rPr lang="uk-UA" sz="2000" dirty="0" err="1" smtClean="0"/>
              <a:t>занимала</a:t>
            </a:r>
            <a:r>
              <a:rPr lang="uk-UA" sz="2000" dirty="0" smtClean="0"/>
              <a:t> </a:t>
            </a:r>
            <a:r>
              <a:rPr lang="uk-UA" sz="2000" dirty="0" err="1" smtClean="0"/>
              <a:t>первые</a:t>
            </a:r>
            <a:r>
              <a:rPr lang="uk-UA" sz="2000" dirty="0" smtClean="0"/>
              <a:t> </a:t>
            </a:r>
            <a:r>
              <a:rPr lang="uk-UA" sz="2000" dirty="0" err="1" smtClean="0"/>
              <a:t>места</a:t>
            </a:r>
            <a:r>
              <a:rPr lang="uk-UA" sz="2000" dirty="0" smtClean="0"/>
              <a:t> </a:t>
            </a:r>
            <a:r>
              <a:rPr lang="ru-RU" sz="2000" dirty="0"/>
              <a:t> по версии журнала «</a:t>
            </a:r>
            <a:r>
              <a:rPr lang="en-US" sz="2000" dirty="0"/>
              <a:t>Inc</a:t>
            </a:r>
            <a:r>
              <a:rPr lang="en-US" sz="2000" dirty="0" smtClean="0"/>
              <a:t>.»</a:t>
            </a:r>
            <a:r>
              <a:rPr lang="ru-RU" sz="2000" dirty="0" smtClean="0"/>
              <a:t>,</a:t>
            </a:r>
            <a:r>
              <a:rPr lang="en-US" sz="2000" dirty="0"/>
              <a:t> </a:t>
            </a:r>
            <a:r>
              <a:rPr lang="ru-RU" sz="2000" dirty="0"/>
              <a:t> как наиболее быстрорастущая частная компания в </a:t>
            </a:r>
            <a:r>
              <a:rPr lang="ru-RU" sz="2000" dirty="0" smtClean="0"/>
              <a:t>Америке </a:t>
            </a:r>
            <a:r>
              <a:rPr lang="uk-UA" sz="2000" dirty="0" smtClean="0"/>
              <a:t>.</a:t>
            </a:r>
          </a:p>
          <a:p>
            <a:endParaRPr lang="uk-UA" sz="2000" dirty="0" smtClean="0"/>
          </a:p>
        </p:txBody>
      </p:sp>
    </p:spTree>
    <p:extLst>
      <p:ext uri="{BB962C8B-B14F-4D97-AF65-F5344CB8AC3E}">
        <p14:creationId xmlns:p14="http://schemas.microsoft.com/office/powerpoint/2010/main" val="1057283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430</TotalTime>
  <Words>338</Words>
  <Application>Microsoft Office PowerPoint</Application>
  <PresentationFormat>Произвольный</PresentationFormat>
  <Paragraphs>36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BlackTie</vt:lpstr>
      <vt:lpstr>Тестування USB-накопителя Kingston DataTraveler R3.0 G2 </vt:lpstr>
      <vt:lpstr>              Внешний вид и  знакомство                                   с  екземпляром</vt:lpstr>
      <vt:lpstr>Презентация PowerPoint</vt:lpstr>
      <vt:lpstr>Презентация PowerPoint</vt:lpstr>
      <vt:lpstr>Скорость</vt:lpstr>
      <vt:lpstr>Презентация PowerPoint</vt:lpstr>
      <vt:lpstr>Заявленые характеристики Производителя </vt:lpstr>
      <vt:lpstr>Живучесть</vt:lpstr>
      <vt:lpstr>Висновок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предмета</dc:title>
  <dc:creator>Андрій Колесник</dc:creator>
  <cp:lastModifiedBy>Player</cp:lastModifiedBy>
  <cp:revision>43</cp:revision>
  <dcterms:created xsi:type="dcterms:W3CDTF">2016-02-24T13:13:17Z</dcterms:created>
  <dcterms:modified xsi:type="dcterms:W3CDTF">2016-03-02T07:15:36Z</dcterms:modified>
</cp:coreProperties>
</file>