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59" r:id="rId3"/>
    <p:sldId id="265" r:id="rId4"/>
    <p:sldId id="261" r:id="rId5"/>
    <p:sldId id="262" r:id="rId6"/>
    <p:sldId id="263" r:id="rId7"/>
    <p:sldId id="264" r:id="rId8"/>
    <p:sldId id="260" r:id="rId9"/>
    <p:sldId id="258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Тема: “</a:t>
            </a:r>
            <a:r>
              <a:rPr lang="uk-UA" dirty="0" smtClean="0"/>
              <a:t>тестування </a:t>
            </a:r>
            <a:r>
              <a:rPr lang="uk-UA" dirty="0" smtClean="0"/>
              <a:t>тестового поля”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uk-U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Виконав :</a:t>
            </a:r>
            <a:br>
              <a:rPr lang="uk-U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uk-UA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ст.гр</a:t>
            </a:r>
            <a:r>
              <a:rPr lang="uk-U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ПІ-13-1</a:t>
            </a:r>
            <a:br>
              <a:rPr lang="uk-U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uk-U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Алієв І.</a:t>
            </a:r>
            <a:endParaRPr lang="uk-U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7242048" cy="1143000"/>
          </a:xfrm>
        </p:spPr>
        <p:txBody>
          <a:bodyPr/>
          <a:lstStyle/>
          <a:p>
            <a:r>
              <a:rPr lang="uk-UA" dirty="0" smtClean="0"/>
              <a:t>№13 : </a:t>
            </a:r>
            <a:r>
              <a:rPr lang="en-US" dirty="0" smtClean="0"/>
              <a:t>SQL </a:t>
            </a:r>
            <a:r>
              <a:rPr lang="uk-UA" dirty="0" smtClean="0"/>
              <a:t>запит</a:t>
            </a:r>
            <a:endParaRPr lang="uk-UA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4"/>
          </p:nvPr>
        </p:nvSpPr>
        <p:spPr>
          <a:xfrm>
            <a:off x="2286000" y="2133600"/>
            <a:ext cx="3520440" cy="4525963"/>
          </a:xfrm>
        </p:spPr>
        <p:txBody>
          <a:bodyPr/>
          <a:lstStyle/>
          <a:p>
            <a:r>
              <a:rPr lang="uk-UA" dirty="0" err="1" smtClean="0"/>
              <a:t>Ввівшки</a:t>
            </a:r>
            <a:r>
              <a:rPr lang="uk-UA" dirty="0" smtClean="0"/>
              <a:t> </a:t>
            </a:r>
            <a:r>
              <a:rPr lang="en-US" dirty="0" smtClean="0"/>
              <a:t>SQL </a:t>
            </a:r>
            <a:r>
              <a:rPr lang="uk-UA" dirty="0" smtClean="0"/>
              <a:t>запит нас також попередили про виникнення помилки.</a:t>
            </a:r>
            <a:endParaRPr lang="uk-UA" dirty="0"/>
          </a:p>
        </p:txBody>
      </p:sp>
      <p:pic>
        <p:nvPicPr>
          <p:cNvPr id="8196" name="Picture 4" descr="C:\Users\LOID\Desktop\sql_db_azure_clo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8" y="5791200"/>
            <a:ext cx="1001712" cy="1001712"/>
          </a:xfrm>
          <a:prstGeom prst="rect">
            <a:avLst/>
          </a:prstGeom>
          <a:noFill/>
        </p:spPr>
      </p:pic>
      <p:pic>
        <p:nvPicPr>
          <p:cNvPr id="8198" name="Picture 6" descr="C:\Users\LOID\Desktop\332131231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886200"/>
            <a:ext cx="2385448" cy="309562"/>
          </a:xfrm>
          <a:prstGeom prst="rect">
            <a:avLst/>
          </a:prstGeom>
          <a:noFill/>
        </p:spPr>
      </p:pic>
      <p:pic>
        <p:nvPicPr>
          <p:cNvPr id="8199" name="Picture 7" descr="C:\Users\LOID\Desktop\312312312312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3124200"/>
            <a:ext cx="3162300" cy="523875"/>
          </a:xfrm>
          <a:prstGeom prst="rect">
            <a:avLst/>
          </a:prstGeom>
          <a:noFill/>
        </p:spPr>
      </p:pic>
      <p:sp>
        <p:nvSpPr>
          <p:cNvPr id="11" name="Содержимое 3"/>
          <p:cNvSpPr txBox="1">
            <a:spLocks/>
          </p:cNvSpPr>
          <p:nvPr/>
        </p:nvSpPr>
        <p:spPr>
          <a:xfrm>
            <a:off x="0" y="0"/>
            <a:ext cx="1905000" cy="25876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uk-UA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Ще трошки)</a:t>
            </a:r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1066800" y="1524000"/>
            <a:ext cx="3200400" cy="4525963"/>
          </a:xfrm>
        </p:spPr>
        <p:txBody>
          <a:bodyPr>
            <a:normAutofit/>
          </a:bodyPr>
          <a:lstStyle/>
          <a:p>
            <a:r>
              <a:rPr lang="uk-UA" dirty="0" smtClean="0"/>
              <a:t>Спробувавши ввести </a:t>
            </a:r>
            <a:r>
              <a:rPr lang="uk-UA" dirty="0" err="1" smtClean="0"/>
              <a:t>скріпт</a:t>
            </a:r>
            <a:r>
              <a:rPr lang="uk-UA" dirty="0" smtClean="0"/>
              <a:t> команду, ми також отримали помилку.</a:t>
            </a:r>
            <a:br>
              <a:rPr lang="uk-UA" dirty="0" smtClean="0"/>
            </a:br>
            <a:r>
              <a:rPr lang="uk-UA" dirty="0" smtClean="0"/>
              <a:t>І це означає що ніхто не зможе нашкодити вводом </a:t>
            </a:r>
            <a:r>
              <a:rPr lang="uk-UA" dirty="0" err="1" smtClean="0"/>
              <a:t>скріптових</a:t>
            </a:r>
            <a:r>
              <a:rPr lang="uk-UA" dirty="0" smtClean="0"/>
              <a:t> команд.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990600"/>
            <a:ext cx="6553200" cy="762000"/>
          </a:xfrm>
        </p:spPr>
        <p:txBody>
          <a:bodyPr/>
          <a:lstStyle/>
          <a:p>
            <a:r>
              <a:rPr lang="uk-UA" dirty="0" smtClean="0"/>
              <a:t>№14: </a:t>
            </a:r>
            <a:r>
              <a:rPr lang="en-US" dirty="0" smtClean="0"/>
              <a:t>Script</a:t>
            </a:r>
            <a:endParaRPr lang="uk-UA" dirty="0"/>
          </a:p>
        </p:txBody>
      </p:sp>
      <p:pic>
        <p:nvPicPr>
          <p:cNvPr id="10243" name="Picture 3" descr="C:\Users\LOID\Desktop\37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209800"/>
            <a:ext cx="4191000" cy="2301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0" y="1447800"/>
            <a:ext cx="3636498" cy="914400"/>
          </a:xfrm>
          <a:scene3d>
            <a:camera prst="orthographicFront"/>
            <a:lightRig rig="threePt" dir="t"/>
          </a:scene3d>
          <a:sp3d extrusionH="171450"/>
        </p:spPr>
        <p:txBody>
          <a:bodyPr>
            <a:normAutofit fontScale="90000"/>
          </a:bodyPr>
          <a:lstStyle/>
          <a:p>
            <a:r>
              <a:rPr lang="uk-UA" dirty="0" smtClean="0"/>
              <a:t>№15: Всередині </a:t>
            </a:r>
            <a:r>
              <a:rPr lang="en-US" sz="3200" dirty="0" smtClean="0"/>
              <a:t>html-</a:t>
            </a:r>
            <a:r>
              <a:rPr lang="uk-UA" sz="3200" dirty="0" smtClean="0"/>
              <a:t>коду </a:t>
            </a:r>
            <a:r>
              <a:rPr lang="uk-UA" sz="3200" dirty="0" err="1" smtClean="0"/>
              <a:t>веб-сторінки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-76200" y="6747217"/>
            <a:ext cx="2154702" cy="221566"/>
          </a:xfrm>
        </p:spPr>
        <p:txBody>
          <a:bodyPr>
            <a:normAutofit fontScale="77500" lnSpcReduction="20000"/>
          </a:bodyPr>
          <a:lstStyle/>
          <a:p>
            <a:r>
              <a:rPr lang="uk-UA" sz="800" dirty="0" smtClean="0">
                <a:solidFill>
                  <a:schemeClr val="accent2">
                    <a:lumMod val="75000"/>
                  </a:schemeClr>
                </a:solidFill>
              </a:rPr>
              <a:t>Я вже замучився))</a:t>
            </a:r>
            <a:endParaRPr lang="uk-UA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5105400" y="2514600"/>
            <a:ext cx="3733800" cy="2971800"/>
          </a:xfrm>
          <a:prstGeom prst="rect">
            <a:avLst/>
          </a:prstGeo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endParaRPr kumimoji="0" lang="uk-UA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 descr="D:\Універ 2015\ТПЗ\2\13.JPG"/>
          <p:cNvPicPr>
            <a:picLocks noChangeAspect="1" noChangeArrowheads="1"/>
          </p:cNvPicPr>
          <p:nvPr/>
        </p:nvPicPr>
        <p:blipFill>
          <a:blip r:embed="rId2"/>
          <a:srcRect r="-600" b="33836"/>
          <a:stretch>
            <a:fillRect/>
          </a:stretch>
        </p:blipFill>
        <p:spPr bwMode="auto">
          <a:xfrm>
            <a:off x="932270" y="2739628"/>
            <a:ext cx="4191000" cy="2750344"/>
          </a:xfrm>
          <a:prstGeom prst="rect">
            <a:avLst/>
          </a:prstGeom>
          <a:noFill/>
        </p:spPr>
      </p:pic>
      <p:sp>
        <p:nvSpPr>
          <p:cNvPr id="12" name="Текст 2"/>
          <p:cNvSpPr txBox="1">
            <a:spLocks/>
          </p:cNvSpPr>
          <p:nvPr/>
        </p:nvSpPr>
        <p:spPr>
          <a:xfrm>
            <a:off x="5334000" y="2819400"/>
            <a:ext cx="2819400" cy="2590800"/>
          </a:xfrm>
          <a:prstGeom prst="rect">
            <a:avLst/>
          </a:prstGeo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uk-UA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Ввівши код який ми знайшли в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html-</a:t>
            </a:r>
            <a:r>
              <a:rPr kumimoji="0" lang="uk-UA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коді</a:t>
            </a:r>
            <a:r>
              <a:rPr kumimoji="0" lang="uk-UA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, ми отримали ще одну помилку</a:t>
            </a:r>
            <a:r>
              <a:rPr lang="uk-UA" sz="2000" dirty="0" smtClean="0"/>
              <a:t>.</a:t>
            </a:r>
            <a:endParaRPr kumimoji="0" lang="uk-UA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dirty="0" smtClean="0"/>
              <a:t>Дослідивши краще код сторінки ми знайшли ще одну </a:t>
            </a:r>
            <a:r>
              <a:rPr lang="uk-UA" dirty="0" err="1" smtClean="0"/>
              <a:t>підсказу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 smtClean="0"/>
              <a:t>За якою потрібно ввести =</a:t>
            </a:r>
            <a:r>
              <a:rPr lang="en-US" dirty="0" smtClean="0"/>
              <a:t>&gt;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№16: </a:t>
            </a:r>
            <a:r>
              <a:rPr lang="en-US" dirty="0" smtClean="0"/>
              <a:t>Missing </a:t>
            </a:r>
            <a:r>
              <a:rPr lang="en-US" dirty="0" err="1" smtClean="0"/>
              <a:t>css</a:t>
            </a:r>
            <a:endParaRPr lang="uk-UA" dirty="0"/>
          </a:p>
        </p:txBody>
      </p:sp>
      <p:pic>
        <p:nvPicPr>
          <p:cNvPr id="5" name="Содержимое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648200" y="2514600"/>
            <a:ext cx="3419475" cy="2111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2209800"/>
            <a:ext cx="5897880" cy="117348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ДЯКУЮ за увагу</a:t>
            </a:r>
            <a:endParaRPr lang="uk-U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3"/>
          </p:nvPr>
        </p:nvSpPr>
        <p:spPr>
          <a:xfrm>
            <a:off x="3200400" y="2667000"/>
            <a:ext cx="3124200" cy="2743200"/>
          </a:xfrm>
        </p:spPr>
        <p:txBody>
          <a:bodyPr/>
          <a:lstStyle/>
          <a:p>
            <a:r>
              <a:rPr lang="uk-UA" dirty="0" smtClean="0"/>
              <a:t> Провести тестування текстового поля розміром 30 символів досягнувши максимально можливих результатів.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7201" y="76200"/>
            <a:ext cx="3429000" cy="2057400"/>
          </a:xfrm>
        </p:spPr>
        <p:txBody>
          <a:bodyPr/>
          <a:lstStyle/>
          <a:p>
            <a:r>
              <a:rPr lang="uk-UA" dirty="0" smtClean="0"/>
              <a:t>№1: Пусте поле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4495800" y="2344036"/>
            <a:ext cx="3429000" cy="1920240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Не слід залишати пуста поле. І ми отримали 1\16)</a:t>
            </a:r>
            <a:endParaRPr lang="uk-UA" sz="2400" dirty="0"/>
          </a:p>
        </p:txBody>
      </p:sp>
      <p:pic>
        <p:nvPicPr>
          <p:cNvPr id="2050" name="Picture 2" descr="C:\Users\LOID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95600"/>
            <a:ext cx="2362200" cy="817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sz="quarter" idx="14"/>
          </p:nvPr>
        </p:nvSpPr>
        <p:spPr>
          <a:xfrm>
            <a:off x="4343400" y="1752600"/>
            <a:ext cx="3520440" cy="4114800"/>
          </a:xfrm>
        </p:spPr>
        <p:txBody>
          <a:bodyPr/>
          <a:lstStyle/>
          <a:p>
            <a:r>
              <a:rPr lang="uk-UA" dirty="0" smtClean="0"/>
              <a:t>У ході тестування, виявилось </a:t>
            </a:r>
            <a:r>
              <a:rPr lang="uk-UA" dirty="0" err="1" smtClean="0"/>
              <a:t>шо</a:t>
            </a:r>
            <a:r>
              <a:rPr lang="uk-UA" dirty="0" smtClean="0"/>
              <a:t> пробіли також не </a:t>
            </a:r>
            <a:r>
              <a:rPr lang="uk-UA" dirty="0" err="1" smtClean="0"/>
              <a:t>допустимі.А</a:t>
            </a:r>
            <a:r>
              <a:rPr lang="uk-UA" dirty="0" smtClean="0"/>
              <a:t> саме: на початку, всередині і в кінці фрази.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7242048" cy="1143000"/>
          </a:xfrm>
        </p:spPr>
        <p:txBody>
          <a:bodyPr/>
          <a:lstStyle/>
          <a:p>
            <a:r>
              <a:rPr lang="uk-UA" dirty="0" smtClean="0"/>
              <a:t>№2-4: Пробіли</a:t>
            </a:r>
            <a:endParaRPr lang="uk-UA" dirty="0"/>
          </a:p>
        </p:txBody>
      </p:sp>
      <p:pic>
        <p:nvPicPr>
          <p:cNvPr id="3076" name="Picture 4" descr="C:\Users\LOID\Desktop\2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0"/>
            <a:ext cx="3640165" cy="1077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3"/>
          </p:nvPr>
        </p:nvSpPr>
        <p:spPr>
          <a:xfrm>
            <a:off x="1066800" y="2362200"/>
            <a:ext cx="3505200" cy="2057400"/>
          </a:xfrm>
        </p:spPr>
        <p:txBody>
          <a:bodyPr/>
          <a:lstStyle/>
          <a:p>
            <a:r>
              <a:rPr lang="uk-UA" dirty="0" smtClean="0"/>
              <a:t>Як виявилось ввівши цифри, ми отримали такого  роду помилку: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№5: Цифри</a:t>
            </a:r>
            <a:endParaRPr lang="uk-UA" sz="2400" dirty="0"/>
          </a:p>
        </p:txBody>
      </p:sp>
      <p:pic>
        <p:nvPicPr>
          <p:cNvPr id="4098" name="Picture 2" descr="C:\Users\LOID\Desktop\3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733800"/>
            <a:ext cx="3700463" cy="421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3"/>
          </p:nvPr>
        </p:nvSpPr>
        <p:spPr>
          <a:xfrm>
            <a:off x="4800600" y="2133600"/>
            <a:ext cx="3124200" cy="2743200"/>
          </a:xfrm>
        </p:spPr>
        <p:txBody>
          <a:bodyPr/>
          <a:lstStyle/>
          <a:p>
            <a:r>
              <a:rPr lang="uk-UA" dirty="0" smtClean="0"/>
              <a:t>Чим більше не значить краще.</a:t>
            </a:r>
            <a:br>
              <a:rPr lang="uk-UA" dirty="0" smtClean="0"/>
            </a:br>
            <a:r>
              <a:rPr lang="uk-UA" dirty="0" smtClean="0"/>
              <a:t>Провівши </a:t>
            </a:r>
            <a:r>
              <a:rPr lang="uk-UA" dirty="0" err="1" smtClean="0"/>
              <a:t>ше</a:t>
            </a:r>
            <a:r>
              <a:rPr lang="uk-UA" dirty="0" smtClean="0"/>
              <a:t> декілька хвилин тестування,я дізнався про розміри тексту і отримав такі помилки: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№6-9 Розміри</a:t>
            </a:r>
            <a:endParaRPr lang="uk-UA" dirty="0"/>
          </a:p>
        </p:txBody>
      </p:sp>
      <p:pic>
        <p:nvPicPr>
          <p:cNvPr id="5122" name="Picture 2" descr="C:\Users\LOID\Desktop\5.JPG"/>
          <p:cNvPicPr>
            <a:picLocks noChangeAspect="1" noChangeArrowheads="1"/>
          </p:cNvPicPr>
          <p:nvPr/>
        </p:nvPicPr>
        <p:blipFill>
          <a:blip r:embed="rId2"/>
          <a:srcRect l="2564"/>
          <a:stretch>
            <a:fillRect/>
          </a:stretch>
        </p:blipFill>
        <p:spPr bwMode="auto">
          <a:xfrm>
            <a:off x="1219201" y="3200400"/>
            <a:ext cx="2895600" cy="775252"/>
          </a:xfrm>
          <a:prstGeom prst="rect">
            <a:avLst/>
          </a:prstGeom>
          <a:noFill/>
        </p:spPr>
      </p:pic>
      <p:pic>
        <p:nvPicPr>
          <p:cNvPr id="5124" name="Picture 4" descr="C:\Users\LOID\Desktop\331231.JPG"/>
          <p:cNvPicPr>
            <a:picLocks noChangeAspect="1" noChangeArrowheads="1"/>
          </p:cNvPicPr>
          <p:nvPr/>
        </p:nvPicPr>
        <p:blipFill>
          <a:blip r:embed="rId3"/>
          <a:srcRect t="22692" r="11539"/>
          <a:stretch>
            <a:fillRect/>
          </a:stretch>
        </p:blipFill>
        <p:spPr bwMode="auto">
          <a:xfrm>
            <a:off x="1219201" y="2939934"/>
            <a:ext cx="1905001" cy="260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№ 10: пробіл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І пробіл їм також не вгодив. </a:t>
            </a:r>
            <a:endParaRPr lang="uk-UA" sz="2400" dirty="0"/>
          </a:p>
        </p:txBody>
      </p:sp>
      <p:pic>
        <p:nvPicPr>
          <p:cNvPr id="6148" name="Picture 4" descr="C:\Users\LOID\Desktop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4191000"/>
            <a:ext cx="2209801" cy="528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№11: </a:t>
            </a:r>
            <a:r>
              <a:rPr lang="en-US" dirty="0" smtClean="0"/>
              <a:t>HTML </a:t>
            </a:r>
            <a:r>
              <a:rPr lang="uk-UA" dirty="0" smtClean="0"/>
              <a:t>теги</a:t>
            </a:r>
            <a:endParaRPr lang="uk-UA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4"/>
          </p:nvPr>
        </p:nvSpPr>
        <p:spPr>
          <a:xfrm>
            <a:off x="1143000" y="2286000"/>
            <a:ext cx="6553200" cy="1173163"/>
          </a:xfrm>
        </p:spPr>
        <p:txBody>
          <a:bodyPr>
            <a:normAutofit/>
          </a:bodyPr>
          <a:lstStyle/>
          <a:p>
            <a:r>
              <a:rPr lang="uk-UA" dirty="0" smtClean="0"/>
              <a:t>Як </a:t>
            </a:r>
            <a:r>
              <a:rPr lang="uk-UA" dirty="0" err="1" smtClean="0"/>
              <a:t>вийвилось</a:t>
            </a:r>
            <a:r>
              <a:rPr lang="uk-UA" dirty="0" smtClean="0"/>
              <a:t>, </a:t>
            </a:r>
            <a:r>
              <a:rPr lang="en-US" dirty="0" smtClean="0"/>
              <a:t>HTML </a:t>
            </a:r>
            <a:r>
              <a:rPr lang="uk-UA" dirty="0" smtClean="0"/>
              <a:t>тегами також не можна нічого записати. І нам видають ще одну помилку:</a:t>
            </a:r>
            <a:endParaRPr lang="uk-UA" dirty="0"/>
          </a:p>
        </p:txBody>
      </p:sp>
      <p:pic>
        <p:nvPicPr>
          <p:cNvPr id="7171" name="Picture 3" descr="C:\Users\LOID\Desktop\eqqw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76600"/>
            <a:ext cx="2971800" cy="4052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0748" y="304800"/>
            <a:ext cx="3941298" cy="2057400"/>
          </a:xfrm>
        </p:spPr>
        <p:txBody>
          <a:bodyPr/>
          <a:lstStyle/>
          <a:p>
            <a:r>
              <a:rPr lang="uk-UA" dirty="0" smtClean="0"/>
              <a:t>№12 : Символи,не передбачені в </a:t>
            </a:r>
            <a:r>
              <a:rPr lang="en-US" dirty="0" smtClean="0"/>
              <a:t>ASCII</a:t>
            </a:r>
            <a:endParaRPr lang="uk-UA" dirty="0"/>
          </a:p>
        </p:txBody>
      </p:sp>
      <p:pic>
        <p:nvPicPr>
          <p:cNvPr id="9220" name="Picture 4" descr="C:\Users\LOID\Desktop\33111231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2895600" cy="20932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100</TotalTime>
  <Words>205</Words>
  <Application>Microsoft Office PowerPoint</Application>
  <PresentationFormat>Экран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Кутюр</vt:lpstr>
      <vt:lpstr>Тема: “тестування тестового поля”</vt:lpstr>
      <vt:lpstr>Завдання</vt:lpstr>
      <vt:lpstr>№1: Пусте поле</vt:lpstr>
      <vt:lpstr>№2-4: Пробіли</vt:lpstr>
      <vt:lpstr>№5: Цифри</vt:lpstr>
      <vt:lpstr>№6-9 Розміри</vt:lpstr>
      <vt:lpstr>№ 10: пробіл</vt:lpstr>
      <vt:lpstr>№11: HTML теги</vt:lpstr>
      <vt:lpstr>№12 : Символи,не передбачені в ASCII</vt:lpstr>
      <vt:lpstr>№13 : SQL запит</vt:lpstr>
      <vt:lpstr>№14: Script</vt:lpstr>
      <vt:lpstr>№15: Всередині html-коду веб-сторінки</vt:lpstr>
      <vt:lpstr>№16: Missing css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“тустування тестового поля”</dc:title>
  <dc:creator>LOID</dc:creator>
  <cp:lastModifiedBy>Player</cp:lastModifiedBy>
  <cp:revision>13</cp:revision>
  <dcterms:created xsi:type="dcterms:W3CDTF">2016-03-23T19:15:17Z</dcterms:created>
  <dcterms:modified xsi:type="dcterms:W3CDTF">2016-04-12T13:14:25Z</dcterms:modified>
</cp:coreProperties>
</file>