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84" d="100"/>
          <a:sy n="84" d="100"/>
        </p:scale>
        <p:origin x="-282" y="-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12192000" cy="4572000"/>
          </a:xfrm>
          <a:prstGeom prst="rect">
            <a:avLst/>
          </a:prstGeom>
        </p:spPr>
      </p:pic>
      <p:sp>
        <p:nvSpPr>
          <p:cNvPr id="4" name="Date Placeholder 3"/>
          <p:cNvSpPr>
            <a:spLocks noGrp="1"/>
          </p:cNvSpPr>
          <p:nvPr>
            <p:ph type="dt" sz="half" idx="10"/>
          </p:nvPr>
        </p:nvSpPr>
        <p:spPr/>
        <p:txBody>
          <a:bodyPr/>
          <a:lstStyle/>
          <a:p>
            <a:fld id="{5923F103-BC34-4FE4-A40E-EDDEECFDA5D0}" type="datetimeFigureOut">
              <a:rPr lang="en-US" smtClean="0"/>
              <a:pPr/>
              <a:t>4/12/2016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3" name="Subtitle 2"/>
          <p:cNvSpPr>
            <a:spLocks noGrp="1"/>
          </p:cNvSpPr>
          <p:nvPr>
            <p:ph type="subTitle" idx="1"/>
          </p:nvPr>
        </p:nvSpPr>
        <p:spPr>
          <a:xfrm>
            <a:off x="1625600" y="3886200"/>
            <a:ext cx="85344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2" name="Title 1"/>
          <p:cNvSpPr>
            <a:spLocks noGrp="1"/>
          </p:cNvSpPr>
          <p:nvPr>
            <p:ph type="ctrTitle"/>
          </p:nvPr>
        </p:nvSpPr>
        <p:spPr>
          <a:xfrm>
            <a:off x="914400" y="2007889"/>
            <a:ext cx="10363200" cy="1470025"/>
          </a:xfrm>
        </p:spPr>
        <p:txBody>
          <a:bodyPr/>
          <a:lstStyle>
            <a:lvl1pPr algn="ctr">
              <a:defRPr sz="3200"/>
            </a:lvl1pPr>
          </a:lstStyle>
          <a:p>
            <a:r>
              <a:rPr lang="ru-RU" smtClean="0"/>
              <a:t>Образец заголовка</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53086D93-FCAC-47E0-A2EE-787E62CA814C}" type="datetimeFigureOut">
              <a:rPr lang="en-US" smtClean="0"/>
              <a:t>4/12/2016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CDA879A6-0FD0-4734-A311-86BFCA472E6E}" type="datetimeFigureOut">
              <a:rPr lang="en-US" smtClean="0"/>
              <a:t>4/12/2016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1143000"/>
          </a:xfrm>
        </p:spPr>
        <p:txBody>
          <a:bodyPr/>
          <a:lstStyle/>
          <a:p>
            <a:r>
              <a:rPr lang="ru-RU" smtClean="0"/>
              <a:t>Образец заголовка</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4/12/2016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Content Placeholder 7"/>
          <p:cNvSpPr>
            <a:spLocks noGrp="1"/>
          </p:cNvSpPr>
          <p:nvPr>
            <p:ph sz="quarter" idx="13"/>
          </p:nvPr>
        </p:nvSpPr>
        <p:spPr>
          <a:xfrm>
            <a:off x="812800" y="1600200"/>
            <a:ext cx="10566400" cy="4114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12801" y="4962526"/>
            <a:ext cx="10513484" cy="1362075"/>
          </a:xfrm>
        </p:spPr>
        <p:txBody>
          <a:bodyPr anchor="t"/>
          <a:lstStyle>
            <a:lvl1pPr algn="l">
              <a:defRPr sz="3200" b="0" i="0" cap="all"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812801" y="3462339"/>
            <a:ext cx="10513484"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F34E6425-0181-43F2-84FC-787E803FD2F8}" type="datetimeFigureOut">
              <a:rPr lang="en-US" smtClean="0"/>
              <a:t>4/12/2016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812800" y="1600200"/>
            <a:ext cx="49784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13" name="Content Placeholder 12"/>
          <p:cNvSpPr>
            <a:spLocks noGrp="1"/>
          </p:cNvSpPr>
          <p:nvPr>
            <p:ph sz="quarter" idx="14"/>
          </p:nvPr>
        </p:nvSpPr>
        <p:spPr>
          <a:xfrm>
            <a:off x="6400800" y="1600200"/>
            <a:ext cx="49784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2" name="Title 1"/>
          <p:cNvSpPr>
            <a:spLocks noGrp="1"/>
          </p:cNvSpPr>
          <p:nvPr>
            <p:ph type="title"/>
          </p:nvPr>
        </p:nvSpPr>
        <p:spPr>
          <a:xfrm>
            <a:off x="812800" y="274638"/>
            <a:ext cx="10566400" cy="1143000"/>
          </a:xfrm>
        </p:spPr>
        <p:txBody>
          <a:bodyPr/>
          <a:lstStyle/>
          <a:p>
            <a:r>
              <a:rPr lang="ru-RU" smtClean="0"/>
              <a:t>Образец заголовка</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4/12/2016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6400800" y="2209800"/>
            <a:ext cx="49784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11" name="Content Placeholder 10"/>
          <p:cNvSpPr>
            <a:spLocks noGrp="1"/>
          </p:cNvSpPr>
          <p:nvPr>
            <p:ph sz="quarter" idx="13"/>
          </p:nvPr>
        </p:nvSpPr>
        <p:spPr>
          <a:xfrm>
            <a:off x="812800" y="2209800"/>
            <a:ext cx="49784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2" name="Title 1"/>
          <p:cNvSpPr>
            <a:spLocks noGrp="1"/>
          </p:cNvSpPr>
          <p:nvPr>
            <p:ph type="title"/>
          </p:nvPr>
        </p:nvSpPr>
        <p:spPr>
          <a:xfrm>
            <a:off x="812800" y="274638"/>
            <a:ext cx="10566400" cy="1143000"/>
          </a:xfrm>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812800" y="1600200"/>
            <a:ext cx="49784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5" name="Text Placeholder 4"/>
          <p:cNvSpPr>
            <a:spLocks noGrp="1"/>
          </p:cNvSpPr>
          <p:nvPr>
            <p:ph type="body" sz="quarter" idx="3"/>
          </p:nvPr>
        </p:nvSpPr>
        <p:spPr>
          <a:xfrm>
            <a:off x="6400800" y="1600200"/>
            <a:ext cx="49784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7" name="Date Placeholder 6"/>
          <p:cNvSpPr>
            <a:spLocks noGrp="1"/>
          </p:cNvSpPr>
          <p:nvPr>
            <p:ph type="dt" sz="half" idx="10"/>
          </p:nvPr>
        </p:nvSpPr>
        <p:spPr/>
        <p:txBody>
          <a:bodyPr/>
          <a:lstStyle/>
          <a:p>
            <a:fld id="{5FDD63B2-E120-4ED8-B27B-C685F510A5FE}" type="datetimeFigureOut">
              <a:rPr lang="en-US" smtClean="0"/>
              <a:t>4/12/2016</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11430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4/12/2016</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4/12/2016</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5283200" y="1447800"/>
            <a:ext cx="6197600" cy="4267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2" name="Title 1"/>
          <p:cNvSpPr>
            <a:spLocks noGrp="1"/>
          </p:cNvSpPr>
          <p:nvPr>
            <p:ph type="title"/>
          </p:nvPr>
        </p:nvSpPr>
        <p:spPr>
          <a:xfrm>
            <a:off x="816864" y="1447800"/>
            <a:ext cx="3962400" cy="1097280"/>
          </a:xfrm>
        </p:spPr>
        <p:txBody>
          <a:bodyPr anchor="b"/>
          <a:lstStyle>
            <a:lvl1pPr algn="l">
              <a:defRPr sz="1800" b="0" i="0" cap="none" baseline="0">
                <a:solidFill>
                  <a:schemeClr val="tx2"/>
                </a:solidFill>
              </a:defRPr>
            </a:lvl1pPr>
          </a:lstStyle>
          <a:p>
            <a:r>
              <a:rPr lang="ru-RU" smtClean="0"/>
              <a:t>Образец заголовка</a:t>
            </a:r>
            <a:endParaRPr lang="en-US" dirty="0"/>
          </a:p>
        </p:txBody>
      </p:sp>
      <p:sp>
        <p:nvSpPr>
          <p:cNvPr id="4" name="Text Placeholder 3"/>
          <p:cNvSpPr>
            <a:spLocks noGrp="1"/>
          </p:cNvSpPr>
          <p:nvPr>
            <p:ph type="body" sz="half" idx="2"/>
          </p:nvPr>
        </p:nvSpPr>
        <p:spPr>
          <a:xfrm>
            <a:off x="816864" y="2547892"/>
            <a:ext cx="39624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76E86A4C-8E40-4F87-A4F0-01A0687C5742}" type="datetimeFigureOut">
              <a:rPr lang="en-US" smtClean="0"/>
              <a:t>4/12/2016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12192000" cy="6858000"/>
          </a:xfrm>
          <a:prstGeom prst="rect">
            <a:avLst/>
          </a:prstGeom>
        </p:spPr>
      </p:pic>
      <p:sp>
        <p:nvSpPr>
          <p:cNvPr id="2" name="Title 1"/>
          <p:cNvSpPr>
            <a:spLocks noGrp="1"/>
          </p:cNvSpPr>
          <p:nvPr>
            <p:ph type="title"/>
          </p:nvPr>
        </p:nvSpPr>
        <p:spPr>
          <a:xfrm>
            <a:off x="812800" y="1447800"/>
            <a:ext cx="3962400" cy="1097280"/>
          </a:xfrm>
        </p:spPr>
        <p:txBody>
          <a:bodyPr anchor="b"/>
          <a:lstStyle>
            <a:lvl1pPr algn="l">
              <a:defRPr sz="1800" b="0" i="0" cap="none" baseline="0">
                <a:solidFill>
                  <a:schemeClr val="tx2"/>
                </a:solidFill>
              </a:defRPr>
            </a:lvl1pPr>
          </a:lstStyle>
          <a:p>
            <a:r>
              <a:rPr lang="ru-RU" smtClean="0"/>
              <a:t>Образец заголовка</a:t>
            </a:r>
            <a:endParaRPr lang="en-US" dirty="0"/>
          </a:p>
        </p:txBody>
      </p:sp>
      <p:sp>
        <p:nvSpPr>
          <p:cNvPr id="3" name="Picture Placeholder 2"/>
          <p:cNvSpPr>
            <a:spLocks noGrp="1"/>
          </p:cNvSpPr>
          <p:nvPr>
            <p:ph type="pic" idx="1"/>
          </p:nvPr>
        </p:nvSpPr>
        <p:spPr>
          <a:xfrm>
            <a:off x="6209792" y="1447800"/>
            <a:ext cx="4559808"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812800" y="2547891"/>
            <a:ext cx="39624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35E72C73-2D91-4E12-BA25-F0AA0C03599B}" type="datetimeFigureOut">
              <a:rPr lang="en-US" smtClean="0"/>
              <a:t>4/12/2016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12192000" cy="6858000"/>
          </a:xfrm>
          <a:prstGeom prst="rect">
            <a:avLst/>
          </a:prstGeom>
        </p:spPr>
      </p:pic>
      <p:sp>
        <p:nvSpPr>
          <p:cNvPr id="2" name="Title Placeholder 1"/>
          <p:cNvSpPr>
            <a:spLocks noGrp="1"/>
          </p:cNvSpPr>
          <p:nvPr>
            <p:ph type="title"/>
          </p:nvPr>
        </p:nvSpPr>
        <p:spPr>
          <a:xfrm>
            <a:off x="812800" y="274638"/>
            <a:ext cx="10566400" cy="1143000"/>
          </a:xfrm>
          <a:prstGeom prst="rect">
            <a:avLst/>
          </a:prstGeom>
        </p:spPr>
        <p:txBody>
          <a:bodyPr vert="horz" lIns="91440" tIns="45720" rIns="91440" bIns="45720" rtlCol="0" anchor="b" anchorCtr="0">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812800" y="1600201"/>
            <a:ext cx="105664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4" name="Date Placeholder 3"/>
          <p:cNvSpPr>
            <a:spLocks noGrp="1"/>
          </p:cNvSpPr>
          <p:nvPr>
            <p:ph type="dt" sz="half" idx="2"/>
          </p:nvPr>
        </p:nvSpPr>
        <p:spPr>
          <a:xfrm>
            <a:off x="7620000" y="6356351"/>
            <a:ext cx="2032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2BE451C3-0FF4-47C4-B829-773ADF60F88C}" type="datetimeFigureOut">
              <a:rPr lang="en-US" smtClean="0"/>
              <a:t>4/12/2016</a:t>
            </a:fld>
            <a:endParaRPr lang="en-US" dirty="0"/>
          </a:p>
        </p:txBody>
      </p:sp>
      <p:sp>
        <p:nvSpPr>
          <p:cNvPr id="5" name="Footer Placeholder 4"/>
          <p:cNvSpPr>
            <a:spLocks noGrp="1"/>
          </p:cNvSpPr>
          <p:nvPr>
            <p:ph type="ftr" sz="quarter" idx="3"/>
          </p:nvPr>
        </p:nvSpPr>
        <p:spPr>
          <a:xfrm>
            <a:off x="812800" y="6356351"/>
            <a:ext cx="3860800" cy="365125"/>
          </a:xfrm>
          <a:prstGeom prst="rect">
            <a:avLst/>
          </a:prstGeom>
        </p:spPr>
        <p:txBody>
          <a:bodyPr vert="horz" lIns="91440" tIns="45720" rIns="91440" bIns="45720" rtlCol="0" anchor="ctr"/>
          <a:lstStyle>
            <a:lvl1pPr algn="l">
              <a:defRPr sz="1000" cap="all" spc="60" baseline="0">
                <a:solidFill>
                  <a:schemeClr val="tx1"/>
                </a:solidFill>
              </a:defRPr>
            </a:lvl1pPr>
          </a:lstStyle>
          <a:p>
            <a:r>
              <a:rPr lang="en-US" smtClean="0"/>
              <a:t>
              </a:t>
            </a:r>
            <a:endParaRPr lang="en-US" dirty="0"/>
          </a:p>
        </p:txBody>
      </p:sp>
      <p:sp>
        <p:nvSpPr>
          <p:cNvPr id="6" name="Slide Number Placeholder 5"/>
          <p:cNvSpPr>
            <a:spLocks noGrp="1"/>
          </p:cNvSpPr>
          <p:nvPr>
            <p:ph type="sldNum" sz="quarter" idx="4"/>
          </p:nvPr>
        </p:nvSpPr>
        <p:spPr>
          <a:xfrm>
            <a:off x="10058400" y="6356351"/>
            <a:ext cx="1320800" cy="365125"/>
          </a:xfrm>
          <a:prstGeom prst="rect">
            <a:avLst/>
          </a:prstGeom>
        </p:spPr>
        <p:txBody>
          <a:bodyPr vert="horz" lIns="91440" tIns="45720" rIns="91440" bIns="45720" rtlCol="0" anchor="ctr"/>
          <a:lstStyle>
            <a:lvl1pPr algn="r">
              <a:defRPr sz="1100" baseline="0">
                <a:solidFill>
                  <a:schemeClr val="tx1"/>
                </a:solidFill>
              </a:defRPr>
            </a:lvl1pPr>
          </a:lstStyle>
          <a:p>
            <a:fld id="{D57F1E4F-1CFF-5643-939E-217C01CDF56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p:txBody>
          <a:bodyPr/>
          <a:lstStyle/>
          <a:p>
            <a:r>
              <a:rPr lang="uk-UA" dirty="0" smtClean="0"/>
              <a:t>Підготував</a:t>
            </a:r>
            <a:r>
              <a:rPr lang="ru-RU" dirty="0" smtClean="0"/>
              <a:t> студент </a:t>
            </a:r>
            <a:r>
              <a:rPr lang="uk-UA" dirty="0" smtClean="0"/>
              <a:t>групи</a:t>
            </a:r>
            <a:r>
              <a:rPr lang="ru-RU" dirty="0" smtClean="0"/>
              <a:t> </a:t>
            </a:r>
            <a:r>
              <a:rPr lang="ru-RU" dirty="0" smtClean="0"/>
              <a:t>ПІ-13-1</a:t>
            </a:r>
            <a:endParaRPr lang="ru-RU" dirty="0" smtClean="0"/>
          </a:p>
          <a:p>
            <a:r>
              <a:rPr lang="ru-RU" dirty="0" err="1" smtClean="0"/>
              <a:t>Алієв</a:t>
            </a:r>
            <a:r>
              <a:rPr lang="ru-RU" dirty="0" smtClean="0"/>
              <a:t> І.А.</a:t>
            </a:r>
            <a:endParaRPr lang="uk-UA" dirty="0"/>
          </a:p>
        </p:txBody>
      </p:sp>
      <p:sp>
        <p:nvSpPr>
          <p:cNvPr id="2" name="Заголовок 1"/>
          <p:cNvSpPr>
            <a:spLocks noGrp="1"/>
          </p:cNvSpPr>
          <p:nvPr>
            <p:ph type="ctrTitle"/>
          </p:nvPr>
        </p:nvSpPr>
        <p:spPr/>
        <p:txBody>
          <a:bodyPr/>
          <a:lstStyle/>
          <a:p>
            <a:r>
              <a:rPr lang="en-US" dirty="0" smtClean="0"/>
              <a:t>User Story</a:t>
            </a:r>
            <a:endParaRPr lang="uk-UA" dirty="0"/>
          </a:p>
        </p:txBody>
      </p:sp>
    </p:spTree>
    <p:extLst>
      <p:ext uri="{BB962C8B-B14F-4D97-AF65-F5344CB8AC3E}">
        <p14:creationId xmlns:p14="http://schemas.microsoft.com/office/powerpoint/2010/main" val="2403029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uk-UA" dirty="0" smtClean="0"/>
              <a:t>Приклад</a:t>
            </a:r>
            <a:endParaRPr lang="uk-UA" dirty="0"/>
          </a:p>
        </p:txBody>
      </p:sp>
      <p:pic>
        <p:nvPicPr>
          <p:cNvPr id="5" name="Рисунок 4"/>
          <p:cNvPicPr>
            <a:picLocks noChangeAspect="1"/>
          </p:cNvPicPr>
          <p:nvPr/>
        </p:nvPicPr>
        <p:blipFill>
          <a:blip r:embed="rId2"/>
          <a:stretch>
            <a:fillRect/>
          </a:stretch>
        </p:blipFill>
        <p:spPr>
          <a:xfrm>
            <a:off x="3034473" y="2610390"/>
            <a:ext cx="6123053" cy="1637219"/>
          </a:xfrm>
          <a:prstGeom prst="rect">
            <a:avLst/>
          </a:prstGeom>
        </p:spPr>
      </p:pic>
    </p:spTree>
    <p:extLst>
      <p:ext uri="{BB962C8B-B14F-4D97-AF65-F5344CB8AC3E}">
        <p14:creationId xmlns:p14="http://schemas.microsoft.com/office/powerpoint/2010/main" val="2652575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uk-UA" dirty="0" smtClean="0"/>
              <a:t>Теоретичні відомості</a:t>
            </a:r>
            <a:endParaRPr lang="uk-UA" dirty="0"/>
          </a:p>
        </p:txBody>
      </p:sp>
      <p:sp>
        <p:nvSpPr>
          <p:cNvPr id="3" name="Объект 2"/>
          <p:cNvSpPr>
            <a:spLocks noGrp="1"/>
          </p:cNvSpPr>
          <p:nvPr>
            <p:ph sz="quarter" idx="13"/>
          </p:nvPr>
        </p:nvSpPr>
        <p:spPr/>
        <p:txBody>
          <a:bodyPr>
            <a:normAutofit/>
          </a:bodyPr>
          <a:lstStyle/>
          <a:p>
            <a:r>
              <a:rPr lang="uk-UA" i="1" u="sng" dirty="0"/>
              <a:t>Історія користувача</a:t>
            </a:r>
            <a:r>
              <a:rPr lang="uk-UA" dirty="0"/>
              <a:t> (</a:t>
            </a:r>
            <a:r>
              <a:rPr lang="uk-UA" dirty="0" err="1"/>
              <a:t>англ</a:t>
            </a:r>
            <a:r>
              <a:rPr lang="uk-UA" dirty="0"/>
              <a:t>. </a:t>
            </a:r>
            <a:r>
              <a:rPr lang="uk-UA" dirty="0" err="1"/>
              <a:t>user</a:t>
            </a:r>
            <a:r>
              <a:rPr lang="uk-UA" dirty="0"/>
              <a:t> </a:t>
            </a:r>
            <a:r>
              <a:rPr lang="uk-UA" dirty="0" err="1"/>
              <a:t>story</a:t>
            </a:r>
            <a:r>
              <a:rPr lang="uk-UA" dirty="0"/>
              <a:t>) - це одне чи більше речень, звичайною мовою предметної області, які описують чого користувач хоче досягти. Історії користувача використовуються в гнучких </a:t>
            </a:r>
            <a:r>
              <a:rPr lang="uk-UA" dirty="0" err="1"/>
              <a:t>методологіях</a:t>
            </a:r>
            <a:r>
              <a:rPr lang="uk-UA" dirty="0"/>
              <a:t> для з'ясування базових функцій що будуть реалізовуватись. Кожна історія користувача достатньо коротка і записується на карточках приблизно 7 на 12 сантиметрів, що гарантує те що вона не стане занадто великою. Історії користувача пишуться споживачами програмного забезпечення і є основним інструментом їх впливу на розробку програми. Вона висвітлює "Хто", "Що", "Чому" вимог у простий й точний спосіб.</a:t>
            </a:r>
          </a:p>
          <a:p>
            <a:r>
              <a:rPr lang="uk-UA" i="1" u="sng" dirty="0"/>
              <a:t>Історії користувача</a:t>
            </a:r>
            <a:r>
              <a:rPr lang="uk-UA" dirty="0"/>
              <a:t> - швидкий спосіб оперування вимогами користувача, без необхідності застосування занадто формалізованих документів, та виконання адміністративних задач пов'язаних з опрацюванням цих документів. Наміром з яким використовують історії користувача є швидше та менш накладне реагування на швидко змінювані вимоги реального світу.</a:t>
            </a:r>
          </a:p>
          <a:p>
            <a:r>
              <a:rPr lang="uk-UA" i="1" u="sng" dirty="0"/>
              <a:t>Історії користувача</a:t>
            </a:r>
            <a:r>
              <a:rPr lang="uk-UA" dirty="0"/>
              <a:t> - це неформальний опис вимог до тих пір, поки відсутні відповідні тести прийнятності. Перед тим як реалізовувати історію користувача відповідна процедура прийняття має бути написана користувачем, що тестуванням чи іншим чином визначає чи задоволені вимоги історії користувача. Деяка формалізація відбувається коли розробник приймає історію користувача, та відповідну процедуру прийнятності.</a:t>
            </a:r>
          </a:p>
          <a:p>
            <a:endParaRPr lang="uk-UA" dirty="0"/>
          </a:p>
        </p:txBody>
      </p:sp>
    </p:spTree>
    <p:extLst>
      <p:ext uri="{BB962C8B-B14F-4D97-AF65-F5344CB8AC3E}">
        <p14:creationId xmlns:p14="http://schemas.microsoft.com/office/powerpoint/2010/main" val="2206959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uk-UA" dirty="0" smtClean="0"/>
              <a:t>Виконання</a:t>
            </a:r>
            <a:endParaRPr lang="uk-UA" dirty="0"/>
          </a:p>
        </p:txBody>
      </p:sp>
      <p:sp>
        <p:nvSpPr>
          <p:cNvPr id="3" name="Объект 2"/>
          <p:cNvSpPr>
            <a:spLocks noGrp="1"/>
          </p:cNvSpPr>
          <p:nvPr>
            <p:ph sz="quarter" idx="13"/>
          </p:nvPr>
        </p:nvSpPr>
        <p:spPr/>
        <p:txBody>
          <a:bodyPr>
            <a:normAutofit fontScale="92500"/>
          </a:bodyPr>
          <a:lstStyle/>
          <a:p>
            <a:r>
              <a:rPr lang="uk-UA" dirty="0"/>
              <a:t>Для реалізації </a:t>
            </a:r>
            <a:r>
              <a:rPr lang="en-US" dirty="0"/>
              <a:t>User Story </a:t>
            </a:r>
            <a:r>
              <a:rPr lang="uk-UA" dirty="0"/>
              <a:t>було обрано програмний проект </a:t>
            </a:r>
            <a:r>
              <a:rPr lang="uk-UA" i="1" dirty="0"/>
              <a:t>“</a:t>
            </a:r>
            <a:r>
              <a:rPr lang="en-US" i="1" dirty="0"/>
              <a:t>Fish Out Media</a:t>
            </a:r>
            <a:r>
              <a:rPr lang="uk-UA" i="1" dirty="0"/>
              <a:t>”, </a:t>
            </a:r>
            <a:r>
              <a:rPr lang="uk-UA" dirty="0"/>
              <a:t>який представляє собою веб-сервіс для </a:t>
            </a:r>
            <a:r>
              <a:rPr lang="uk-UA" i="1" dirty="0"/>
              <a:t>керування мультимедіа-контентом</a:t>
            </a:r>
            <a:r>
              <a:rPr lang="uk-UA" dirty="0"/>
              <a:t>, а саме пошуком контенту (фільми, книги та музика) за вподобаннями  користувача. </a:t>
            </a:r>
          </a:p>
          <a:p>
            <a:r>
              <a:rPr lang="uk-UA" dirty="0"/>
              <a:t>Тому було виділено наступні  </a:t>
            </a:r>
            <a:r>
              <a:rPr lang="en-US" dirty="0"/>
              <a:t>User Story</a:t>
            </a:r>
            <a:r>
              <a:rPr lang="uk-UA" dirty="0" smtClean="0"/>
              <a:t>:</a:t>
            </a:r>
          </a:p>
          <a:p>
            <a:pPr lvl="0"/>
            <a:r>
              <a:rPr lang="uk-UA" b="1" dirty="0"/>
              <a:t>Я, Користувач хочу, щоб система була реалізована у вигляді веб-сервісу та працювала на різних пристроях без необхідності встановлення;</a:t>
            </a:r>
            <a:endParaRPr lang="uk-UA" dirty="0"/>
          </a:p>
          <a:p>
            <a:pPr lvl="0"/>
            <a:r>
              <a:rPr lang="uk-UA" b="1" dirty="0"/>
              <a:t>Я, Користувач, хочу переглядати, коментувати, зберігати та оцінювати мультимедіа-контент(фільми, книжки, музику);</a:t>
            </a:r>
            <a:endParaRPr lang="uk-UA" dirty="0"/>
          </a:p>
          <a:p>
            <a:pPr lvl="0"/>
            <a:r>
              <a:rPr lang="uk-UA" b="1" dirty="0"/>
              <a:t>Я, Користувач хочу мати можливість реєструватися та авторизуватися в системі, щоб використовувати повний функціонал сервісу;</a:t>
            </a:r>
            <a:endParaRPr lang="uk-UA" dirty="0"/>
          </a:p>
          <a:p>
            <a:pPr lvl="0"/>
            <a:r>
              <a:rPr lang="uk-UA" b="1" dirty="0"/>
              <a:t>Я, Користувач хочу, щоб статистика моєї активності враховувалася, з метою надання мені рекомендацій, що більше відповідають моїм уподобанням;</a:t>
            </a:r>
            <a:endParaRPr lang="uk-UA" dirty="0"/>
          </a:p>
          <a:p>
            <a:pPr lvl="0"/>
            <a:r>
              <a:rPr lang="uk-UA" b="1" dirty="0"/>
              <a:t>Я, Користувач хочу, щоб система могла за допомогою обґрунтованих тестів визначати близький до моїх уподобань контент.</a:t>
            </a:r>
            <a:endParaRPr lang="uk-UA" dirty="0"/>
          </a:p>
          <a:p>
            <a:endParaRPr lang="uk-UA" dirty="0"/>
          </a:p>
        </p:txBody>
      </p:sp>
    </p:spTree>
    <p:extLst>
      <p:ext uri="{BB962C8B-B14F-4D97-AF65-F5344CB8AC3E}">
        <p14:creationId xmlns:p14="http://schemas.microsoft.com/office/powerpoint/2010/main" val="3847350028"/>
      </p:ext>
    </p:extLst>
  </p:cSld>
  <p:clrMapOvr>
    <a:masterClrMapping/>
  </p:clrMapOvr>
</p:sld>
</file>

<file path=ppt/theme/theme1.xml><?xml version="1.0" encoding="utf-8"?>
<a:theme xmlns:a="http://schemas.openxmlformats.org/drawingml/2006/main" name="Горизонт">
  <a:themeElements>
    <a:clrScheme name="Горизонт">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Горизонт">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Горизонт">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3</TotalTime>
  <Words>357</Words>
  <Application>Microsoft Office PowerPoint</Application>
  <PresentationFormat>Произвольный</PresentationFormat>
  <Paragraphs>16</Paragraphs>
  <Slides>4</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4</vt:i4>
      </vt:variant>
    </vt:vector>
  </HeadingPairs>
  <TitlesOfParts>
    <vt:vector size="5" baseType="lpstr">
      <vt:lpstr>Горизонт</vt:lpstr>
      <vt:lpstr>User Story</vt:lpstr>
      <vt:lpstr>Приклад</vt:lpstr>
      <vt:lpstr>Теоретичні відомості</vt:lpstr>
      <vt:lpstr>Виконання</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Story</dc:title>
  <dc:creator>Василь</dc:creator>
  <cp:lastModifiedBy>Player</cp:lastModifiedBy>
  <cp:revision>2</cp:revision>
  <dcterms:created xsi:type="dcterms:W3CDTF">2016-04-09T10:53:49Z</dcterms:created>
  <dcterms:modified xsi:type="dcterms:W3CDTF">2016-04-12T13:16:31Z</dcterms:modified>
</cp:coreProperties>
</file>