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o Tech ksc" userId="cb92e7cdb50ac255" providerId="LiveId" clId="{A4E038BD-C835-4C5A-B6CA-7DA2B188CE77}"/>
    <pc:docChg chg="modSld">
      <pc:chgData name="Info Tech ksc" userId="cb92e7cdb50ac255" providerId="LiveId" clId="{A4E038BD-C835-4C5A-B6CA-7DA2B188CE77}" dt="2024-05-16T08:51:32.187" v="1" actId="20577"/>
      <pc:docMkLst>
        <pc:docMk/>
      </pc:docMkLst>
      <pc:sldChg chg="modSp mod">
        <pc:chgData name="Info Tech ksc" userId="cb92e7cdb50ac255" providerId="LiveId" clId="{A4E038BD-C835-4C5A-B6CA-7DA2B188CE77}" dt="2024-05-16T08:51:32.187" v="1" actId="20577"/>
        <pc:sldMkLst>
          <pc:docMk/>
          <pc:sldMk cId="2195023987" sldId="256"/>
        </pc:sldMkLst>
        <pc:spChg chg="mod">
          <ac:chgData name="Info Tech ksc" userId="cb92e7cdb50ac255" providerId="LiveId" clId="{A4E038BD-C835-4C5A-B6CA-7DA2B188CE77}" dt="2024-05-16T08:51:32.187" v="1" actId="20577"/>
          <ac:spMkLst>
            <pc:docMk/>
            <pc:sldMk cId="2195023987" sldId="256"/>
            <ac:spMk id="25" creationId="{CFCA35DB-577A-DAEB-CE19-A8A0C0CA62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25D1-7394-1C94-4BB1-2ABC15FE6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96FD1-3D6E-E0D3-3ED1-C3730F412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3E78-58D1-F842-C695-57BF0548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736C0-DD8A-22B2-77A5-97CD5A86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A07A-AF98-48D5-8D95-6B4F9789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47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5FC0-EA51-A9FE-36A2-CA59F314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7BD4A-988F-A5FD-B392-37744F6D7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EA7C0-412D-0D9C-3770-FCCC7591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C7E7-D2DA-3B67-8BFB-D72B6E47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6B74E-42F2-1872-F0E0-9DC14328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388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17438-B9C9-AF7C-4F41-F81C4D199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D84A2-2EB6-16DD-048C-13E1D5392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3F674-C33E-3ED0-0986-AAAF5BC0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FC16-A0AE-5875-80C2-2ACA356B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4FF4-495C-F563-D4AA-0FEE93EB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319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A938-3021-BF3C-3004-16FE8BB50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4AEB-FF2D-ABC4-84E7-DD734EE2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7F5E2-E47E-6F10-0DDD-57B7BB6F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E9F1-9050-B0AE-2874-894441CD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822C9-EAAD-08A7-8F94-50DFA203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8422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5D55-6E8C-0C8A-7A12-828167A9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8E2A5-4355-08CC-9B9F-67D898097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E3FC-BEED-6D2E-60AC-BDD5BE4B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BF2C-0186-F13B-4F14-48055C01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93BC-4894-D16A-E234-8FD0409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8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DEEC-6213-05EB-9E19-D57075F9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7789B-DE2E-D2B4-D749-DDB410D5C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2B10F-BFA0-4BB6-6297-4CEAA53A3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97EA5-7B5F-A92A-81E3-F046A8E00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B7074-8B07-5BA5-C767-F3A39F6E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666FD-173A-D476-C957-6C2BB1CE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59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2EF1-081B-C8DF-594A-C56F880A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0AF9E-17F2-F2C2-6235-5BA942BC0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C59CD-388F-E534-B114-5E3AD47A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15CB7-7870-ACA2-3769-E0E90414E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03D9B-1934-8274-0295-2200AB1B4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9ABE4-E29C-D567-FC5F-9D966885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7EBE7-79D9-FA9F-89B2-46D566E0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F4BD0-0AE7-C603-3192-FCDC0AFE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0414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3115-4722-B63F-9DB2-BA107E9A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DE66C-A8C5-D82F-7263-5E96A364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88794-3B3B-172C-F838-63EF951D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B42E-D72D-8339-5CC5-8DCBE5CD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76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AA1F7-C57B-5A58-F081-F0A253CA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5E848-E8E8-B4A9-0E8F-41C9D4D1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70D40-74D7-9CE2-6CDE-3ECECDF0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4875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559B-E3F3-0524-FCDA-24CE6FF8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308B-3A81-EA16-6013-A9B5ABA4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9023C-E86D-2EB0-7F3A-5D573F7DF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E5092-A035-5117-D1FA-C13B9002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B5831-4977-0B3D-9E37-0D5FC4CA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CC1D6-A649-4A8C-6A55-38809449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185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9252-1FFA-D7C1-8452-75C076DB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08083-6891-AFD9-EEF9-74E5479BA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8425-5035-3F6C-1664-31B92AEFE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49FDB-48A1-F601-FDD2-A65A3C15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5CD5E-8A34-74AB-54DF-EF27A022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74C55-99AA-3A49-7F0B-244F3429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298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ADD32-BCAF-EC07-8EDF-1515D446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877FB-C9E2-7574-0D45-BFB876D29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DCD4C-CF72-19D3-0165-93900EC48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CD1DA-77C8-47CA-85AD-15B855A5D2C7}" type="datetimeFigureOut">
              <a:rPr lang="en-MY" smtClean="0"/>
              <a:t>16/5/2024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C9126-BD77-235F-A92C-B625DDB57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B775D-76D9-129A-3283-54056C229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1C11-9872-4009-8C39-3718CAAEF63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182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F9D5022-3CB3-27A7-35BC-AB54FEA2492A}"/>
              </a:ext>
            </a:extLst>
          </p:cNvPr>
          <p:cNvSpPr/>
          <p:nvPr/>
        </p:nvSpPr>
        <p:spPr>
          <a:xfrm>
            <a:off x="122991" y="1553029"/>
            <a:ext cx="11946017" cy="3367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94392-3DBF-DC69-6246-0B8154452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8" y="1822747"/>
            <a:ext cx="5874932" cy="27435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9A1BA2-1762-B842-E287-0E080D442DAD}"/>
              </a:ext>
            </a:extLst>
          </p:cNvPr>
          <p:cNvGrpSpPr/>
          <p:nvPr/>
        </p:nvGrpSpPr>
        <p:grpSpPr>
          <a:xfrm>
            <a:off x="7256585" y="2309446"/>
            <a:ext cx="914400" cy="1254371"/>
            <a:chOff x="8170985" y="2356338"/>
            <a:chExt cx="914400" cy="1254371"/>
          </a:xfrm>
          <a:solidFill>
            <a:schemeClr val="accent3">
              <a:lumMod val="75000"/>
            </a:schemeClr>
          </a:solidFill>
        </p:grpSpPr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A2D5729C-1349-A4C8-BFCB-49ED3C110BD1}"/>
                </a:ext>
              </a:extLst>
            </p:cNvPr>
            <p:cNvSpPr/>
            <p:nvPr/>
          </p:nvSpPr>
          <p:spPr>
            <a:xfrm>
              <a:off x="8170985" y="3059724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A04F35EB-FAE4-1F9B-727F-B59FA7D90D63}"/>
                </a:ext>
              </a:extLst>
            </p:cNvPr>
            <p:cNvSpPr/>
            <p:nvPr/>
          </p:nvSpPr>
          <p:spPr>
            <a:xfrm>
              <a:off x="8170985" y="2708031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AE0AB893-E30C-296A-2B6C-FB4BDA87BD4F}"/>
                </a:ext>
              </a:extLst>
            </p:cNvPr>
            <p:cNvSpPr/>
            <p:nvPr/>
          </p:nvSpPr>
          <p:spPr>
            <a:xfrm>
              <a:off x="8170985" y="2356338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9AE0E1-3DA9-88DC-8380-4049D141B8A1}"/>
              </a:ext>
            </a:extLst>
          </p:cNvPr>
          <p:cNvCxnSpPr/>
          <p:nvPr/>
        </p:nvCxnSpPr>
        <p:spPr>
          <a:xfrm>
            <a:off x="5474677" y="2860431"/>
            <a:ext cx="153572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27C3060-346D-A36A-2439-56B12AA82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356" y="2221523"/>
            <a:ext cx="1430216" cy="14302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328602-4AB1-79F1-FEE5-08BEFDA065AA}"/>
              </a:ext>
            </a:extLst>
          </p:cNvPr>
          <p:cNvCxnSpPr/>
          <p:nvPr/>
        </p:nvCxnSpPr>
        <p:spPr>
          <a:xfrm flipH="1">
            <a:off x="8557846" y="2766646"/>
            <a:ext cx="1219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4043E0E-A3B5-F0DE-413A-DB5ED2D49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39" y="3485031"/>
            <a:ext cx="1943486" cy="2201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A994296-C7FC-0AF0-EE28-DD406C34210B}"/>
              </a:ext>
            </a:extLst>
          </p:cNvPr>
          <p:cNvSpPr txBox="1"/>
          <p:nvPr/>
        </p:nvSpPr>
        <p:spPr>
          <a:xfrm>
            <a:off x="3471242" y="3485031"/>
            <a:ext cx="1567484" cy="2539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MY" sz="1050" dirty="0"/>
              <a:t>email : varchar(100)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749A4-CD7C-7EEA-0425-3B8BA854C9D0}"/>
              </a:ext>
            </a:extLst>
          </p:cNvPr>
          <p:cNvSpPr txBox="1"/>
          <p:nvPr/>
        </p:nvSpPr>
        <p:spPr>
          <a:xfrm>
            <a:off x="221068" y="3379151"/>
            <a:ext cx="2408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Panda System Database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29324D-E300-AE0F-4821-AD83D15F223D}"/>
              </a:ext>
            </a:extLst>
          </p:cNvPr>
          <p:cNvSpPr txBox="1"/>
          <p:nvPr/>
        </p:nvSpPr>
        <p:spPr>
          <a:xfrm>
            <a:off x="2782026" y="3898116"/>
            <a:ext cx="302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Membership System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CA35DB-577A-DAEB-CE19-A8A0C0CA62D8}"/>
              </a:ext>
            </a:extLst>
          </p:cNvPr>
          <p:cNvSpPr txBox="1"/>
          <p:nvPr/>
        </p:nvSpPr>
        <p:spPr>
          <a:xfrm>
            <a:off x="6650318" y="3703027"/>
            <a:ext cx="2303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Private Database (KSC)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0B2475-8255-163B-9DEF-5E097AE4CA70}"/>
              </a:ext>
            </a:extLst>
          </p:cNvPr>
          <p:cNvSpPr txBox="1"/>
          <p:nvPr/>
        </p:nvSpPr>
        <p:spPr>
          <a:xfrm>
            <a:off x="10429930" y="3563817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Internet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83D0EC-89AD-D246-0AEC-9B78B0405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97" y="3182272"/>
            <a:ext cx="533946" cy="53394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9E2DCE0-6BB1-C14C-1FCC-0CDF1D0D067D}"/>
              </a:ext>
            </a:extLst>
          </p:cNvPr>
          <p:cNvSpPr txBox="1"/>
          <p:nvPr/>
        </p:nvSpPr>
        <p:spPr>
          <a:xfrm>
            <a:off x="5509998" y="2997606"/>
            <a:ext cx="114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00B050"/>
                </a:solidFill>
              </a:rPr>
              <a:t>Owned By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C37D1C-6F01-CBB6-2266-BF30A272C35A}"/>
              </a:ext>
            </a:extLst>
          </p:cNvPr>
          <p:cNvSpPr txBox="1"/>
          <p:nvPr/>
        </p:nvSpPr>
        <p:spPr>
          <a:xfrm>
            <a:off x="8884408" y="295861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00B050"/>
                </a:solidFill>
              </a:rPr>
              <a:t>Access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E92FDB-7732-2787-B7C0-41C308C66C49}"/>
              </a:ext>
            </a:extLst>
          </p:cNvPr>
          <p:cNvSpPr txBox="1"/>
          <p:nvPr/>
        </p:nvSpPr>
        <p:spPr>
          <a:xfrm>
            <a:off x="2324584" y="394599"/>
            <a:ext cx="7280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200" u="sng" dirty="0"/>
              <a:t>STRUCTURE OF THE MEMBERSHIP SYSTEM</a:t>
            </a:r>
          </a:p>
        </p:txBody>
      </p:sp>
    </p:spTree>
    <p:extLst>
      <p:ext uri="{BB962C8B-B14F-4D97-AF65-F5344CB8AC3E}">
        <p14:creationId xmlns:p14="http://schemas.microsoft.com/office/powerpoint/2010/main" val="219502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 Tech ksc</dc:creator>
  <cp:lastModifiedBy>Info Tech ksc</cp:lastModifiedBy>
  <cp:revision>1</cp:revision>
  <dcterms:created xsi:type="dcterms:W3CDTF">2024-05-16T08:36:19Z</dcterms:created>
  <dcterms:modified xsi:type="dcterms:W3CDTF">2024-05-16T08:51:35Z</dcterms:modified>
</cp:coreProperties>
</file>