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6B331-5F5A-491B-B7C2-013D451304C4}" v="50" dt="2024-06-25T08:26:39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fo Tech ksc" userId="cb92e7cdb50ac255" providerId="LiveId" clId="{9756B331-5F5A-491B-B7C2-013D451304C4}"/>
    <pc:docChg chg="undo redo custSel addSld modSld">
      <pc:chgData name="Info Tech ksc" userId="cb92e7cdb50ac255" providerId="LiveId" clId="{9756B331-5F5A-491B-B7C2-013D451304C4}" dt="2024-06-25T08:28:40.983" v="1201" actId="1076"/>
      <pc:docMkLst>
        <pc:docMk/>
      </pc:docMkLst>
      <pc:sldChg chg="addSp delSp modSp new mod">
        <pc:chgData name="Info Tech ksc" userId="cb92e7cdb50ac255" providerId="LiveId" clId="{9756B331-5F5A-491B-B7C2-013D451304C4}" dt="2024-06-25T07:04:39.287" v="356" actId="1076"/>
        <pc:sldMkLst>
          <pc:docMk/>
          <pc:sldMk cId="2545826789" sldId="256"/>
        </pc:sldMkLst>
        <pc:spChg chg="mod">
          <ac:chgData name="Info Tech ksc" userId="cb92e7cdb50ac255" providerId="LiveId" clId="{9756B331-5F5A-491B-B7C2-013D451304C4}" dt="2024-06-25T06:24:12.682" v="41" actId="20577"/>
          <ac:spMkLst>
            <pc:docMk/>
            <pc:sldMk cId="2545826789" sldId="256"/>
            <ac:spMk id="2" creationId="{7EC98826-ED1F-9017-0C0E-9BE71E055062}"/>
          </ac:spMkLst>
        </pc:spChg>
        <pc:spChg chg="del">
          <ac:chgData name="Info Tech ksc" userId="cb92e7cdb50ac255" providerId="LiveId" clId="{9756B331-5F5A-491B-B7C2-013D451304C4}" dt="2024-06-25T06:24:29.452" v="43" actId="478"/>
          <ac:spMkLst>
            <pc:docMk/>
            <pc:sldMk cId="2545826789" sldId="256"/>
            <ac:spMk id="3" creationId="{FE3A56B6-ED83-3901-8C02-BAA3496AC525}"/>
          </ac:spMkLst>
        </pc:spChg>
        <pc:spChg chg="add mod">
          <ac:chgData name="Info Tech ksc" userId="cb92e7cdb50ac255" providerId="LiveId" clId="{9756B331-5F5A-491B-B7C2-013D451304C4}" dt="2024-06-25T07:04:39.287" v="356" actId="1076"/>
          <ac:spMkLst>
            <pc:docMk/>
            <pc:sldMk cId="2545826789" sldId="256"/>
            <ac:spMk id="6" creationId="{05F5A6A2-13C3-D498-1090-56448F188322}"/>
          </ac:spMkLst>
        </pc:spChg>
        <pc:picChg chg="add mod ord modCrop">
          <ac:chgData name="Info Tech ksc" userId="cb92e7cdb50ac255" providerId="LiveId" clId="{9756B331-5F5A-491B-B7C2-013D451304C4}" dt="2024-06-25T06:48:04.004" v="156" actId="1076"/>
          <ac:picMkLst>
            <pc:docMk/>
            <pc:sldMk cId="2545826789" sldId="256"/>
            <ac:picMk id="5" creationId="{4D8E3DE1-8996-D167-3D28-CC81E350F396}"/>
          </ac:picMkLst>
        </pc:picChg>
      </pc:sldChg>
      <pc:sldChg chg="addSp delSp modSp new mod">
        <pc:chgData name="Info Tech ksc" userId="cb92e7cdb50ac255" providerId="LiveId" clId="{9756B331-5F5A-491B-B7C2-013D451304C4}" dt="2024-06-25T08:26:54.659" v="1199" actId="1076"/>
        <pc:sldMkLst>
          <pc:docMk/>
          <pc:sldMk cId="2371548125" sldId="257"/>
        </pc:sldMkLst>
        <pc:spChg chg="mod">
          <ac:chgData name="Info Tech ksc" userId="cb92e7cdb50ac255" providerId="LiveId" clId="{9756B331-5F5A-491B-B7C2-013D451304C4}" dt="2024-06-25T06:25:41.091" v="56" actId="20577"/>
          <ac:spMkLst>
            <pc:docMk/>
            <pc:sldMk cId="2371548125" sldId="257"/>
            <ac:spMk id="2" creationId="{D375EC34-6DA4-4F1F-9A54-B5129F279D1F}"/>
          </ac:spMkLst>
        </pc:spChg>
        <pc:spChg chg="del mod">
          <ac:chgData name="Info Tech ksc" userId="cb92e7cdb50ac255" providerId="LiveId" clId="{9756B331-5F5A-491B-B7C2-013D451304C4}" dt="2024-06-25T06:54:58.523" v="162" actId="478"/>
          <ac:spMkLst>
            <pc:docMk/>
            <pc:sldMk cId="2371548125" sldId="257"/>
            <ac:spMk id="3" creationId="{07F02209-35D4-2003-8800-2F49488D33D3}"/>
          </ac:spMkLst>
        </pc:spChg>
        <pc:spChg chg="add mod">
          <ac:chgData name="Info Tech ksc" userId="cb92e7cdb50ac255" providerId="LiveId" clId="{9756B331-5F5A-491B-B7C2-013D451304C4}" dt="2024-06-25T08:25:39.688" v="1153" actId="1076"/>
          <ac:spMkLst>
            <pc:docMk/>
            <pc:sldMk cId="2371548125" sldId="257"/>
            <ac:spMk id="3" creationId="{DB9787AD-5ACD-97C4-57D9-66ACB19D4E2E}"/>
          </ac:spMkLst>
        </pc:spChg>
        <pc:spChg chg="add mod">
          <ac:chgData name="Info Tech ksc" userId="cb92e7cdb50ac255" providerId="LiveId" clId="{9756B331-5F5A-491B-B7C2-013D451304C4}" dt="2024-06-25T08:26:05.389" v="1169" actId="1076"/>
          <ac:spMkLst>
            <pc:docMk/>
            <pc:sldMk cId="2371548125" sldId="257"/>
            <ac:spMk id="5" creationId="{A15A6A4E-64B7-E19A-63B1-BE3D36E7B007}"/>
          </ac:spMkLst>
        </pc:spChg>
        <pc:spChg chg="add del mod">
          <ac:chgData name="Info Tech ksc" userId="cb92e7cdb50ac255" providerId="LiveId" clId="{9756B331-5F5A-491B-B7C2-013D451304C4}" dt="2024-06-25T06:55:09.947" v="168" actId="478"/>
          <ac:spMkLst>
            <pc:docMk/>
            <pc:sldMk cId="2371548125" sldId="257"/>
            <ac:spMk id="5" creationId="{F48D3877-F67B-083C-4F45-6DF65AB15FBC}"/>
          </ac:spMkLst>
        </pc:spChg>
        <pc:spChg chg="add mod">
          <ac:chgData name="Info Tech ksc" userId="cb92e7cdb50ac255" providerId="LiveId" clId="{9756B331-5F5A-491B-B7C2-013D451304C4}" dt="2024-06-25T08:26:11.707" v="1171" actId="1076"/>
          <ac:spMkLst>
            <pc:docMk/>
            <pc:sldMk cId="2371548125" sldId="257"/>
            <ac:spMk id="6" creationId="{94030F14-1B14-A949-BC4E-0DB14C54A3F6}"/>
          </ac:spMkLst>
        </pc:spChg>
        <pc:spChg chg="add mod">
          <ac:chgData name="Info Tech ksc" userId="cb92e7cdb50ac255" providerId="LiveId" clId="{9756B331-5F5A-491B-B7C2-013D451304C4}" dt="2024-06-25T06:57:34.741" v="202" actId="1076"/>
          <ac:spMkLst>
            <pc:docMk/>
            <pc:sldMk cId="2371548125" sldId="257"/>
            <ac:spMk id="8" creationId="{D212D496-0C21-9A3F-D5B5-E82FABF9342B}"/>
          </ac:spMkLst>
        </pc:spChg>
        <pc:spChg chg="add mod">
          <ac:chgData name="Info Tech ksc" userId="cb92e7cdb50ac255" providerId="LiveId" clId="{9756B331-5F5A-491B-B7C2-013D451304C4}" dt="2024-06-25T08:26:21.437" v="1181" actId="20577"/>
          <ac:spMkLst>
            <pc:docMk/>
            <pc:sldMk cId="2371548125" sldId="257"/>
            <ac:spMk id="9" creationId="{9717296E-9ADB-C0CE-A856-DACAF7DBE2C2}"/>
          </ac:spMkLst>
        </pc:spChg>
        <pc:spChg chg="add mod">
          <ac:chgData name="Info Tech ksc" userId="cb92e7cdb50ac255" providerId="LiveId" clId="{9756B331-5F5A-491B-B7C2-013D451304C4}" dt="2024-06-25T06:58:53.070" v="231" actId="207"/>
          <ac:spMkLst>
            <pc:docMk/>
            <pc:sldMk cId="2371548125" sldId="257"/>
            <ac:spMk id="10" creationId="{23B99035-0775-AEE6-88FC-84E655B2A680}"/>
          </ac:spMkLst>
        </pc:spChg>
        <pc:spChg chg="add mod">
          <ac:chgData name="Info Tech ksc" userId="cb92e7cdb50ac255" providerId="LiveId" clId="{9756B331-5F5A-491B-B7C2-013D451304C4}" dt="2024-06-25T06:58:21.809" v="226" actId="20577"/>
          <ac:spMkLst>
            <pc:docMk/>
            <pc:sldMk cId="2371548125" sldId="257"/>
            <ac:spMk id="11" creationId="{3C7618E8-165F-90F8-1FA4-457D08E46B4C}"/>
          </ac:spMkLst>
        </pc:spChg>
        <pc:spChg chg="add mod">
          <ac:chgData name="Info Tech ksc" userId="cb92e7cdb50ac255" providerId="LiveId" clId="{9756B331-5F5A-491B-B7C2-013D451304C4}" dt="2024-06-25T06:59:50.676" v="239" actId="207"/>
          <ac:spMkLst>
            <pc:docMk/>
            <pc:sldMk cId="2371548125" sldId="257"/>
            <ac:spMk id="12" creationId="{1D01F7F8-059C-B601-E2C1-500E5CC77C76}"/>
          </ac:spMkLst>
        </pc:spChg>
        <pc:spChg chg="mod">
          <ac:chgData name="Info Tech ksc" userId="cb92e7cdb50ac255" providerId="LiveId" clId="{9756B331-5F5A-491B-B7C2-013D451304C4}" dt="2024-06-25T06:59:33.685" v="233"/>
          <ac:spMkLst>
            <pc:docMk/>
            <pc:sldMk cId="2371548125" sldId="257"/>
            <ac:spMk id="14" creationId="{E400919F-3865-0E1B-4444-BDF482728DD0}"/>
          </ac:spMkLst>
        </pc:spChg>
        <pc:spChg chg="mod">
          <ac:chgData name="Info Tech ksc" userId="cb92e7cdb50ac255" providerId="LiveId" clId="{9756B331-5F5A-491B-B7C2-013D451304C4}" dt="2024-06-25T06:59:33.685" v="233"/>
          <ac:spMkLst>
            <pc:docMk/>
            <pc:sldMk cId="2371548125" sldId="257"/>
            <ac:spMk id="15" creationId="{69AED66A-328A-3443-E4FC-53F4A66965D6}"/>
          </ac:spMkLst>
        </pc:spChg>
        <pc:spChg chg="mod">
          <ac:chgData name="Info Tech ksc" userId="cb92e7cdb50ac255" providerId="LiveId" clId="{9756B331-5F5A-491B-B7C2-013D451304C4}" dt="2024-06-25T06:59:33.685" v="233"/>
          <ac:spMkLst>
            <pc:docMk/>
            <pc:sldMk cId="2371548125" sldId="257"/>
            <ac:spMk id="16" creationId="{8B15477D-2D5B-FE8B-945B-2A49299B6755}"/>
          </ac:spMkLst>
        </pc:spChg>
        <pc:spChg chg="add mod">
          <ac:chgData name="Info Tech ksc" userId="cb92e7cdb50ac255" providerId="LiveId" clId="{9756B331-5F5A-491B-B7C2-013D451304C4}" dt="2024-06-25T07:00:05.890" v="243" actId="207"/>
          <ac:spMkLst>
            <pc:docMk/>
            <pc:sldMk cId="2371548125" sldId="257"/>
            <ac:spMk id="17" creationId="{200A5C76-9911-2CC0-DE39-6C3B66338049}"/>
          </ac:spMkLst>
        </pc:spChg>
        <pc:spChg chg="add mod">
          <ac:chgData name="Info Tech ksc" userId="cb92e7cdb50ac255" providerId="LiveId" clId="{9756B331-5F5A-491B-B7C2-013D451304C4}" dt="2024-06-25T08:26:35.986" v="1184"/>
          <ac:spMkLst>
            <pc:docMk/>
            <pc:sldMk cId="2371548125" sldId="257"/>
            <ac:spMk id="18" creationId="{33EDF7B3-2FEA-C300-3714-98BC8EE4B893}"/>
          </ac:spMkLst>
        </pc:spChg>
        <pc:spChg chg="add mod">
          <ac:chgData name="Info Tech ksc" userId="cb92e7cdb50ac255" providerId="LiveId" clId="{9756B331-5F5A-491B-B7C2-013D451304C4}" dt="2024-06-25T08:26:45.589" v="1194" actId="20577"/>
          <ac:spMkLst>
            <pc:docMk/>
            <pc:sldMk cId="2371548125" sldId="257"/>
            <ac:spMk id="20" creationId="{06B75087-3F95-F68E-EA4F-9B14F5CE359F}"/>
          </ac:spMkLst>
        </pc:spChg>
        <pc:spChg chg="add mod">
          <ac:chgData name="Info Tech ksc" userId="cb92e7cdb50ac255" providerId="LiveId" clId="{9756B331-5F5A-491B-B7C2-013D451304C4}" dt="2024-06-25T07:00:46.035" v="257" actId="1076"/>
          <ac:spMkLst>
            <pc:docMk/>
            <pc:sldMk cId="2371548125" sldId="257"/>
            <ac:spMk id="25" creationId="{69EA0190-9F9E-08EC-4B69-C20B7EA6C81B}"/>
          </ac:spMkLst>
        </pc:spChg>
        <pc:spChg chg="add mod">
          <ac:chgData name="Info Tech ksc" userId="cb92e7cdb50ac255" providerId="LiveId" clId="{9756B331-5F5A-491B-B7C2-013D451304C4}" dt="2024-06-25T07:01:04.021" v="269" actId="1076"/>
          <ac:spMkLst>
            <pc:docMk/>
            <pc:sldMk cId="2371548125" sldId="257"/>
            <ac:spMk id="26" creationId="{5BE8685B-41F3-AD18-3D4E-D566125F4B63}"/>
          </ac:spMkLst>
        </pc:spChg>
        <pc:spChg chg="mod">
          <ac:chgData name="Info Tech ksc" userId="cb92e7cdb50ac255" providerId="LiveId" clId="{9756B331-5F5A-491B-B7C2-013D451304C4}" dt="2024-06-25T07:01:18.594" v="272"/>
          <ac:spMkLst>
            <pc:docMk/>
            <pc:sldMk cId="2371548125" sldId="257"/>
            <ac:spMk id="29" creationId="{8A298F56-5606-D09B-92EE-734A75E92003}"/>
          </ac:spMkLst>
        </pc:spChg>
        <pc:spChg chg="mod">
          <ac:chgData name="Info Tech ksc" userId="cb92e7cdb50ac255" providerId="LiveId" clId="{9756B331-5F5A-491B-B7C2-013D451304C4}" dt="2024-06-25T07:01:18.594" v="272"/>
          <ac:spMkLst>
            <pc:docMk/>
            <pc:sldMk cId="2371548125" sldId="257"/>
            <ac:spMk id="30" creationId="{A2A55E49-5FEC-B22A-9B0C-BE89D39A17A2}"/>
          </ac:spMkLst>
        </pc:spChg>
        <pc:spChg chg="mod">
          <ac:chgData name="Info Tech ksc" userId="cb92e7cdb50ac255" providerId="LiveId" clId="{9756B331-5F5A-491B-B7C2-013D451304C4}" dt="2024-06-25T07:01:18.594" v="272"/>
          <ac:spMkLst>
            <pc:docMk/>
            <pc:sldMk cId="2371548125" sldId="257"/>
            <ac:spMk id="31" creationId="{DD14073A-D783-1A14-1D8A-7C4F759F8C4E}"/>
          </ac:spMkLst>
        </pc:spChg>
        <pc:spChg chg="add mod">
          <ac:chgData name="Info Tech ksc" userId="cb92e7cdb50ac255" providerId="LiveId" clId="{9756B331-5F5A-491B-B7C2-013D451304C4}" dt="2024-06-25T07:03:30.518" v="294" actId="1076"/>
          <ac:spMkLst>
            <pc:docMk/>
            <pc:sldMk cId="2371548125" sldId="257"/>
            <ac:spMk id="42" creationId="{BFB9AB39-CDDA-D5FA-5A98-02F150FE86EC}"/>
          </ac:spMkLst>
        </pc:spChg>
        <pc:spChg chg="add mod">
          <ac:chgData name="Info Tech ksc" userId="cb92e7cdb50ac255" providerId="LiveId" clId="{9756B331-5F5A-491B-B7C2-013D451304C4}" dt="2024-06-25T08:26:54.659" v="1199" actId="1076"/>
          <ac:spMkLst>
            <pc:docMk/>
            <pc:sldMk cId="2371548125" sldId="257"/>
            <ac:spMk id="43" creationId="{89594A0B-DBC1-041E-3161-E7672407D6A2}"/>
          </ac:spMkLst>
        </pc:spChg>
        <pc:grpChg chg="add mod">
          <ac:chgData name="Info Tech ksc" userId="cb92e7cdb50ac255" providerId="LiveId" clId="{9756B331-5F5A-491B-B7C2-013D451304C4}" dt="2024-06-25T06:59:39.609" v="236" actId="1076"/>
          <ac:grpSpMkLst>
            <pc:docMk/>
            <pc:sldMk cId="2371548125" sldId="257"/>
            <ac:grpSpMk id="13" creationId="{CD03B0E9-AB86-2832-906B-1DD33A60E8F7}"/>
          </ac:grpSpMkLst>
        </pc:grpChg>
        <pc:grpChg chg="add mod">
          <ac:chgData name="Info Tech ksc" userId="cb92e7cdb50ac255" providerId="LiveId" clId="{9756B331-5F5A-491B-B7C2-013D451304C4}" dt="2024-06-25T07:01:20.191" v="273" actId="1076"/>
          <ac:grpSpMkLst>
            <pc:docMk/>
            <pc:sldMk cId="2371548125" sldId="257"/>
            <ac:grpSpMk id="28" creationId="{5DE20571-9FE2-C59C-F713-78BD536E43A9}"/>
          </ac:grpSpMkLst>
        </pc:grpChg>
        <pc:picChg chg="add mod">
          <ac:chgData name="Info Tech ksc" userId="cb92e7cdb50ac255" providerId="LiveId" clId="{9756B331-5F5A-491B-B7C2-013D451304C4}" dt="2024-06-25T06:48:22.027" v="157"/>
          <ac:picMkLst>
            <pc:docMk/>
            <pc:sldMk cId="2371548125" sldId="257"/>
            <ac:picMk id="4" creationId="{90D008EA-8369-E2C7-A475-BAF240AD9F78}"/>
          </ac:picMkLst>
        </pc:picChg>
        <pc:picChg chg="add mod">
          <ac:chgData name="Info Tech ksc" userId="cb92e7cdb50ac255" providerId="LiveId" clId="{9756B331-5F5A-491B-B7C2-013D451304C4}" dt="2024-06-25T06:57:13.873" v="175" actId="1076"/>
          <ac:picMkLst>
            <pc:docMk/>
            <pc:sldMk cId="2371548125" sldId="257"/>
            <ac:picMk id="7" creationId="{3050A3C1-2C8C-0AE6-5555-5E8F2DD8C126}"/>
          </ac:picMkLst>
        </pc:picChg>
        <pc:picChg chg="add del mod">
          <ac:chgData name="Info Tech ksc" userId="cb92e7cdb50ac255" providerId="LiveId" clId="{9756B331-5F5A-491B-B7C2-013D451304C4}" dt="2024-06-25T06:58:04.507" v="205" actId="478"/>
          <ac:picMkLst>
            <pc:docMk/>
            <pc:sldMk cId="2371548125" sldId="257"/>
            <ac:picMk id="9" creationId="{536FDEDF-1795-1131-B7D3-09510342CF0C}"/>
          </ac:picMkLst>
        </pc:picChg>
        <pc:picChg chg="add mod">
          <ac:chgData name="Info Tech ksc" userId="cb92e7cdb50ac255" providerId="LiveId" clId="{9756B331-5F5A-491B-B7C2-013D451304C4}" dt="2024-06-25T07:01:11.790" v="271" actId="1076"/>
          <ac:picMkLst>
            <pc:docMk/>
            <pc:sldMk cId="2371548125" sldId="257"/>
            <ac:picMk id="27" creationId="{FAAAC74C-C071-A3BB-DDEE-F029C24779B2}"/>
          </ac:picMkLst>
        </pc:picChg>
        <pc:cxnChg chg="add mod">
          <ac:chgData name="Info Tech ksc" userId="cb92e7cdb50ac255" providerId="LiveId" clId="{9756B331-5F5A-491B-B7C2-013D451304C4}" dt="2024-06-25T07:00:13.545" v="245" actId="13822"/>
          <ac:cxnSpMkLst>
            <pc:docMk/>
            <pc:sldMk cId="2371548125" sldId="257"/>
            <ac:cxnSpMk id="19" creationId="{1E599AF4-BE00-8EC6-BD79-D0480EF1142F}"/>
          </ac:cxnSpMkLst>
        </pc:cxnChg>
        <pc:cxnChg chg="add mod">
          <ac:chgData name="Info Tech ksc" userId="cb92e7cdb50ac255" providerId="LiveId" clId="{9756B331-5F5A-491B-B7C2-013D451304C4}" dt="2024-06-25T07:00:30.746" v="250" actId="14100"/>
          <ac:cxnSpMkLst>
            <pc:docMk/>
            <pc:sldMk cId="2371548125" sldId="257"/>
            <ac:cxnSpMk id="21" creationId="{2D461E33-0B4B-5EB6-2969-2F2310B73FD6}"/>
          </ac:cxnSpMkLst>
        </pc:cxnChg>
        <pc:cxnChg chg="add mod">
          <ac:chgData name="Info Tech ksc" userId="cb92e7cdb50ac255" providerId="LiveId" clId="{9756B331-5F5A-491B-B7C2-013D451304C4}" dt="2024-06-25T07:00:27.387" v="249" actId="13822"/>
          <ac:cxnSpMkLst>
            <pc:docMk/>
            <pc:sldMk cId="2371548125" sldId="257"/>
            <ac:cxnSpMk id="23" creationId="{4A9AF4CB-9FD4-FC7F-B076-C9E2F32B825D}"/>
          </ac:cxnSpMkLst>
        </pc:cxnChg>
        <pc:cxnChg chg="add mod">
          <ac:chgData name="Info Tech ksc" userId="cb92e7cdb50ac255" providerId="LiveId" clId="{9756B331-5F5A-491B-B7C2-013D451304C4}" dt="2024-06-25T07:02:17.098" v="275" actId="13822"/>
          <ac:cxnSpMkLst>
            <pc:docMk/>
            <pc:sldMk cId="2371548125" sldId="257"/>
            <ac:cxnSpMk id="33" creationId="{22C8404D-628A-8C9A-7698-F3D31C668140}"/>
          </ac:cxnSpMkLst>
        </pc:cxnChg>
        <pc:cxnChg chg="add mod">
          <ac:chgData name="Info Tech ksc" userId="cb92e7cdb50ac255" providerId="LiveId" clId="{9756B331-5F5A-491B-B7C2-013D451304C4}" dt="2024-06-25T07:02:26.465" v="277" actId="13822"/>
          <ac:cxnSpMkLst>
            <pc:docMk/>
            <pc:sldMk cId="2371548125" sldId="257"/>
            <ac:cxnSpMk id="35" creationId="{C85333C3-A440-9708-8D51-F32FF659C018}"/>
          </ac:cxnSpMkLst>
        </pc:cxnChg>
        <pc:cxnChg chg="add mod">
          <ac:chgData name="Info Tech ksc" userId="cb92e7cdb50ac255" providerId="LiveId" clId="{9756B331-5F5A-491B-B7C2-013D451304C4}" dt="2024-06-25T07:02:38.628" v="279" actId="13822"/>
          <ac:cxnSpMkLst>
            <pc:docMk/>
            <pc:sldMk cId="2371548125" sldId="257"/>
            <ac:cxnSpMk id="37" creationId="{40948D35-DBC4-244D-74BE-FEEB221FDF74}"/>
          </ac:cxnSpMkLst>
        </pc:cxnChg>
        <pc:cxnChg chg="add mod">
          <ac:chgData name="Info Tech ksc" userId="cb92e7cdb50ac255" providerId="LiveId" clId="{9756B331-5F5A-491B-B7C2-013D451304C4}" dt="2024-06-25T07:02:50.410" v="281" actId="13822"/>
          <ac:cxnSpMkLst>
            <pc:docMk/>
            <pc:sldMk cId="2371548125" sldId="257"/>
            <ac:cxnSpMk id="39" creationId="{FFF435E5-459C-1461-95DD-D419E800888A}"/>
          </ac:cxnSpMkLst>
        </pc:cxnChg>
        <pc:cxnChg chg="add mod">
          <ac:chgData name="Info Tech ksc" userId="cb92e7cdb50ac255" providerId="LiveId" clId="{9756B331-5F5A-491B-B7C2-013D451304C4}" dt="2024-06-25T08:26:31.174" v="1183" actId="1076"/>
          <ac:cxnSpMkLst>
            <pc:docMk/>
            <pc:sldMk cId="2371548125" sldId="257"/>
            <ac:cxnSpMk id="41" creationId="{023ADE0D-F3A4-9353-EE25-17E3B15C20AB}"/>
          </ac:cxnSpMkLst>
        </pc:cxnChg>
      </pc:sldChg>
      <pc:sldChg chg="addSp delSp modSp new mod">
        <pc:chgData name="Info Tech ksc" userId="cb92e7cdb50ac255" providerId="LiveId" clId="{9756B331-5F5A-491B-B7C2-013D451304C4}" dt="2024-06-25T08:24:49.416" v="1137" actId="313"/>
        <pc:sldMkLst>
          <pc:docMk/>
          <pc:sldMk cId="2612259054" sldId="258"/>
        </pc:sldMkLst>
        <pc:spChg chg="mod">
          <ac:chgData name="Info Tech ksc" userId="cb92e7cdb50ac255" providerId="LiveId" clId="{9756B331-5F5A-491B-B7C2-013D451304C4}" dt="2024-06-25T06:33:10.422" v="82" actId="20577"/>
          <ac:spMkLst>
            <pc:docMk/>
            <pc:sldMk cId="2612259054" sldId="258"/>
            <ac:spMk id="2" creationId="{3896DD74-3C68-D200-7BE6-6649C3F798ED}"/>
          </ac:spMkLst>
        </pc:spChg>
        <pc:spChg chg="del mod">
          <ac:chgData name="Info Tech ksc" userId="cb92e7cdb50ac255" providerId="LiveId" clId="{9756B331-5F5A-491B-B7C2-013D451304C4}" dt="2024-06-25T07:03:59.331" v="307" actId="478"/>
          <ac:spMkLst>
            <pc:docMk/>
            <pc:sldMk cId="2612259054" sldId="258"/>
            <ac:spMk id="3" creationId="{24B1ED10-186A-9215-FE75-B69DB2B26425}"/>
          </ac:spMkLst>
        </pc:spChg>
        <pc:spChg chg="add mod">
          <ac:chgData name="Info Tech ksc" userId="cb92e7cdb50ac255" providerId="LiveId" clId="{9756B331-5F5A-491B-B7C2-013D451304C4}" dt="2024-06-25T07:12:08.087" v="496" actId="1076"/>
          <ac:spMkLst>
            <pc:docMk/>
            <pc:sldMk cId="2612259054" sldId="258"/>
            <ac:spMk id="8" creationId="{D5806FA4-D3DA-CCDD-49D1-460EF3654FF1}"/>
          </ac:spMkLst>
        </pc:spChg>
        <pc:spChg chg="add mod">
          <ac:chgData name="Info Tech ksc" userId="cb92e7cdb50ac255" providerId="LiveId" clId="{9756B331-5F5A-491B-B7C2-013D451304C4}" dt="2024-06-25T07:12:19.608" v="508" actId="20577"/>
          <ac:spMkLst>
            <pc:docMk/>
            <pc:sldMk cId="2612259054" sldId="258"/>
            <ac:spMk id="9" creationId="{72FCD8CC-B916-10A0-7A34-EEFFB863C634}"/>
          </ac:spMkLst>
        </pc:spChg>
        <pc:spChg chg="add mod">
          <ac:chgData name="Info Tech ksc" userId="cb92e7cdb50ac255" providerId="LiveId" clId="{9756B331-5F5A-491B-B7C2-013D451304C4}" dt="2024-06-25T07:23:14.024" v="692" actId="207"/>
          <ac:spMkLst>
            <pc:docMk/>
            <pc:sldMk cId="2612259054" sldId="258"/>
            <ac:spMk id="10" creationId="{82825D6D-192F-AFA3-2EB2-1693158284EB}"/>
          </ac:spMkLst>
        </pc:spChg>
        <pc:spChg chg="add mod ord">
          <ac:chgData name="Info Tech ksc" userId="cb92e7cdb50ac255" providerId="LiveId" clId="{9756B331-5F5A-491B-B7C2-013D451304C4}" dt="2024-06-25T07:21:37.663" v="655" actId="167"/>
          <ac:spMkLst>
            <pc:docMk/>
            <pc:sldMk cId="2612259054" sldId="258"/>
            <ac:spMk id="16" creationId="{AB17CA0E-B673-5E5C-0DBA-06F1637C10F4}"/>
          </ac:spMkLst>
        </pc:spChg>
        <pc:spChg chg="add mod ord">
          <ac:chgData name="Info Tech ksc" userId="cb92e7cdb50ac255" providerId="LiveId" clId="{9756B331-5F5A-491B-B7C2-013D451304C4}" dt="2024-06-25T07:22:02.490" v="661" actId="167"/>
          <ac:spMkLst>
            <pc:docMk/>
            <pc:sldMk cId="2612259054" sldId="258"/>
            <ac:spMk id="19" creationId="{8152E02A-ED07-CD98-26D4-ABA8B0C066A9}"/>
          </ac:spMkLst>
        </pc:spChg>
        <pc:spChg chg="add mod">
          <ac:chgData name="Info Tech ksc" userId="cb92e7cdb50ac255" providerId="LiveId" clId="{9756B331-5F5A-491B-B7C2-013D451304C4}" dt="2024-06-25T07:23:32.553" v="698" actId="1076"/>
          <ac:spMkLst>
            <pc:docMk/>
            <pc:sldMk cId="2612259054" sldId="258"/>
            <ac:spMk id="22" creationId="{6679BE2C-8E7D-12B5-811D-7851730C4848}"/>
          </ac:spMkLst>
        </pc:spChg>
        <pc:spChg chg="add mod">
          <ac:chgData name="Info Tech ksc" userId="cb92e7cdb50ac255" providerId="LiveId" clId="{9756B331-5F5A-491B-B7C2-013D451304C4}" dt="2024-06-25T07:24:03.942" v="707" actId="20577"/>
          <ac:spMkLst>
            <pc:docMk/>
            <pc:sldMk cId="2612259054" sldId="258"/>
            <ac:spMk id="30" creationId="{11735D60-A3D1-7391-946F-AB543D735445}"/>
          </ac:spMkLst>
        </pc:spChg>
        <pc:spChg chg="add mod">
          <ac:chgData name="Info Tech ksc" userId="cb92e7cdb50ac255" providerId="LiveId" clId="{9756B331-5F5A-491B-B7C2-013D451304C4}" dt="2024-06-25T07:38:42.910" v="718" actId="20577"/>
          <ac:spMkLst>
            <pc:docMk/>
            <pc:sldMk cId="2612259054" sldId="258"/>
            <ac:spMk id="32" creationId="{145BCCE8-80B4-7672-545D-4DC7C8320467}"/>
          </ac:spMkLst>
        </pc:spChg>
        <pc:graphicFrameChg chg="add mod modGraphic">
          <ac:chgData name="Info Tech ksc" userId="cb92e7cdb50ac255" providerId="LiveId" clId="{9756B331-5F5A-491B-B7C2-013D451304C4}" dt="2024-06-25T08:24:21.179" v="1115" actId="313"/>
          <ac:graphicFrameMkLst>
            <pc:docMk/>
            <pc:sldMk cId="2612259054" sldId="258"/>
            <ac:graphicFrameMk id="5" creationId="{41969891-AE9F-1C50-93FB-D13C3A1EE835}"/>
          </ac:graphicFrameMkLst>
        </pc:graphicFrameChg>
        <pc:graphicFrameChg chg="add del mod modGraphic">
          <ac:chgData name="Info Tech ksc" userId="cb92e7cdb50ac255" providerId="LiveId" clId="{9756B331-5F5A-491B-B7C2-013D451304C4}" dt="2024-06-25T08:24:49.416" v="1137" actId="313"/>
          <ac:graphicFrameMkLst>
            <pc:docMk/>
            <pc:sldMk cId="2612259054" sldId="258"/>
            <ac:graphicFrameMk id="6" creationId="{10CAB143-BE54-579A-13FD-D4AA5C7A3FFA}"/>
          </ac:graphicFrameMkLst>
        </pc:graphicFrameChg>
        <pc:graphicFrameChg chg="add mod">
          <ac:chgData name="Info Tech ksc" userId="cb92e7cdb50ac255" providerId="LiveId" clId="{9756B331-5F5A-491B-B7C2-013D451304C4}" dt="2024-06-25T07:08:08.837" v="446"/>
          <ac:graphicFrameMkLst>
            <pc:docMk/>
            <pc:sldMk cId="2612259054" sldId="258"/>
            <ac:graphicFrameMk id="7" creationId="{10CAB143-BE54-579A-13FD-D4AA5C7A3FFA}"/>
          </ac:graphicFrameMkLst>
        </pc:graphicFrameChg>
        <pc:picChg chg="add mod">
          <ac:chgData name="Info Tech ksc" userId="cb92e7cdb50ac255" providerId="LiveId" clId="{9756B331-5F5A-491B-B7C2-013D451304C4}" dt="2024-06-25T06:48:23.544" v="158"/>
          <ac:picMkLst>
            <pc:docMk/>
            <pc:sldMk cId="2612259054" sldId="258"/>
            <ac:picMk id="4" creationId="{A39BDB22-75C7-03A9-0A4D-7C8552D0713D}"/>
          </ac:picMkLst>
        </pc:picChg>
        <pc:cxnChg chg="add del mod">
          <ac:chgData name="Info Tech ksc" userId="cb92e7cdb50ac255" providerId="LiveId" clId="{9756B331-5F5A-491B-B7C2-013D451304C4}" dt="2024-06-25T07:21:23.474" v="652" actId="478"/>
          <ac:cxnSpMkLst>
            <pc:docMk/>
            <pc:sldMk cId="2612259054" sldId="258"/>
            <ac:cxnSpMk id="12" creationId="{02E2828F-EF62-230D-85D4-ABB93EA58692}"/>
          </ac:cxnSpMkLst>
        </pc:cxnChg>
        <pc:cxnChg chg="add del mod">
          <ac:chgData name="Info Tech ksc" userId="cb92e7cdb50ac255" providerId="LiveId" clId="{9756B331-5F5A-491B-B7C2-013D451304C4}" dt="2024-06-25T07:21:22.706" v="651" actId="478"/>
          <ac:cxnSpMkLst>
            <pc:docMk/>
            <pc:sldMk cId="2612259054" sldId="258"/>
            <ac:cxnSpMk id="14" creationId="{8E0AF313-D9EF-B5C0-D4E1-D197BC3E0ABF}"/>
          </ac:cxnSpMkLst>
        </pc:cxnChg>
        <pc:cxnChg chg="add mod">
          <ac:chgData name="Info Tech ksc" userId="cb92e7cdb50ac255" providerId="LiveId" clId="{9756B331-5F5A-491B-B7C2-013D451304C4}" dt="2024-06-25T07:21:46.324" v="657" actId="13822"/>
          <ac:cxnSpMkLst>
            <pc:docMk/>
            <pc:sldMk cId="2612259054" sldId="258"/>
            <ac:cxnSpMk id="18" creationId="{EED45738-7663-D3C9-E71C-82AD8F70112E}"/>
          </ac:cxnSpMkLst>
        </pc:cxnChg>
        <pc:cxnChg chg="add mod">
          <ac:chgData name="Info Tech ksc" userId="cb92e7cdb50ac255" providerId="LiveId" clId="{9756B331-5F5A-491B-B7C2-013D451304C4}" dt="2024-06-25T07:22:09.128" v="663" actId="13822"/>
          <ac:cxnSpMkLst>
            <pc:docMk/>
            <pc:sldMk cId="2612259054" sldId="258"/>
            <ac:cxnSpMk id="21" creationId="{0B13516F-3891-C791-5DCD-E427F5BDA831}"/>
          </ac:cxnSpMkLst>
        </pc:cxnChg>
        <pc:cxnChg chg="add del mod">
          <ac:chgData name="Info Tech ksc" userId="cb92e7cdb50ac255" providerId="LiveId" clId="{9756B331-5F5A-491B-B7C2-013D451304C4}" dt="2024-06-25T07:23:08.615" v="691" actId="11529"/>
          <ac:cxnSpMkLst>
            <pc:docMk/>
            <pc:sldMk cId="2612259054" sldId="258"/>
            <ac:cxnSpMk id="24" creationId="{64D4785F-D47F-F507-7039-346A5311676A}"/>
          </ac:cxnSpMkLst>
        </pc:cxnChg>
        <pc:cxnChg chg="add mod">
          <ac:chgData name="Info Tech ksc" userId="cb92e7cdb50ac255" providerId="LiveId" clId="{9756B331-5F5A-491B-B7C2-013D451304C4}" dt="2024-06-25T07:23:07.504" v="689" actId="1076"/>
          <ac:cxnSpMkLst>
            <pc:docMk/>
            <pc:sldMk cId="2612259054" sldId="258"/>
            <ac:cxnSpMk id="25" creationId="{F8E465A3-C89B-7A9E-45D4-81BDBB80E1CC}"/>
          </ac:cxnSpMkLst>
        </pc:cxnChg>
        <pc:cxnChg chg="add mod">
          <ac:chgData name="Info Tech ksc" userId="cb92e7cdb50ac255" providerId="LiveId" clId="{9756B331-5F5A-491B-B7C2-013D451304C4}" dt="2024-06-25T07:23:38.742" v="699" actId="1076"/>
          <ac:cxnSpMkLst>
            <pc:docMk/>
            <pc:sldMk cId="2612259054" sldId="258"/>
            <ac:cxnSpMk id="27" creationId="{C1F10DF4-10B8-E451-8F3C-C3840A2DBB07}"/>
          </ac:cxnSpMkLst>
        </pc:cxnChg>
        <pc:cxnChg chg="add mod">
          <ac:chgData name="Info Tech ksc" userId="cb92e7cdb50ac255" providerId="LiveId" clId="{9756B331-5F5A-491B-B7C2-013D451304C4}" dt="2024-06-25T07:23:38.742" v="699" actId="1076"/>
          <ac:cxnSpMkLst>
            <pc:docMk/>
            <pc:sldMk cId="2612259054" sldId="258"/>
            <ac:cxnSpMk id="29" creationId="{B295758A-BCA5-6BCC-F95A-82F4FFA4E91F}"/>
          </ac:cxnSpMkLst>
        </pc:cxnChg>
        <pc:cxnChg chg="add mod">
          <ac:chgData name="Info Tech ksc" userId="cb92e7cdb50ac255" providerId="LiveId" clId="{9756B331-5F5A-491B-B7C2-013D451304C4}" dt="2024-06-25T07:24:06.165" v="708"/>
          <ac:cxnSpMkLst>
            <pc:docMk/>
            <pc:sldMk cId="2612259054" sldId="258"/>
            <ac:cxnSpMk id="31" creationId="{9B8B9E44-8511-9144-4E2F-BF2BBF573BE1}"/>
          </ac:cxnSpMkLst>
        </pc:cxnChg>
      </pc:sldChg>
      <pc:sldChg chg="addSp delSp modSp new mod">
        <pc:chgData name="Info Tech ksc" userId="cb92e7cdb50ac255" providerId="LiveId" clId="{9756B331-5F5A-491B-B7C2-013D451304C4}" dt="2024-06-25T08:28:40.983" v="1201" actId="1076"/>
        <pc:sldMkLst>
          <pc:docMk/>
          <pc:sldMk cId="115292724" sldId="259"/>
        </pc:sldMkLst>
        <pc:spChg chg="mod">
          <ac:chgData name="Info Tech ksc" userId="cb92e7cdb50ac255" providerId="LiveId" clId="{9756B331-5F5A-491B-B7C2-013D451304C4}" dt="2024-06-25T08:03:22.959" v="941" actId="1076"/>
          <ac:spMkLst>
            <pc:docMk/>
            <pc:sldMk cId="115292724" sldId="259"/>
            <ac:spMk id="2" creationId="{AED65DBD-9136-02AC-6C8F-58E62E61D5ED}"/>
          </ac:spMkLst>
        </pc:spChg>
        <pc:spChg chg="add del mod">
          <ac:chgData name="Info Tech ksc" userId="cb92e7cdb50ac255" providerId="LiveId" clId="{9756B331-5F5A-491B-B7C2-013D451304C4}" dt="2024-06-25T07:59:04.982" v="852"/>
          <ac:spMkLst>
            <pc:docMk/>
            <pc:sldMk cId="115292724" sldId="259"/>
            <ac:spMk id="3" creationId="{892626B2-B25A-26EB-6C65-30975008C9E5}"/>
          </ac:spMkLst>
        </pc:spChg>
        <pc:spChg chg="del mod">
          <ac:chgData name="Info Tech ksc" userId="cb92e7cdb50ac255" providerId="LiveId" clId="{9756B331-5F5A-491B-B7C2-013D451304C4}" dt="2024-06-25T07:05:43.339" v="374" actId="478"/>
          <ac:spMkLst>
            <pc:docMk/>
            <pc:sldMk cId="115292724" sldId="259"/>
            <ac:spMk id="3" creationId="{B5A6EE9A-D2EE-7AF4-D3DB-918BA9B02EA1}"/>
          </ac:spMkLst>
        </pc:spChg>
        <pc:spChg chg="add mod">
          <ac:chgData name="Info Tech ksc" userId="cb92e7cdb50ac255" providerId="LiveId" clId="{9756B331-5F5A-491B-B7C2-013D451304C4}" dt="2024-06-25T08:28:37.964" v="1200" actId="1076"/>
          <ac:spMkLst>
            <pc:docMk/>
            <pc:sldMk cId="115292724" sldId="259"/>
            <ac:spMk id="5" creationId="{47EB6C88-2A2F-B2A6-2995-DB0E9DC3B38A}"/>
          </ac:spMkLst>
        </pc:spChg>
        <pc:spChg chg="add mod">
          <ac:chgData name="Info Tech ksc" userId="cb92e7cdb50ac255" providerId="LiveId" clId="{9756B331-5F5A-491B-B7C2-013D451304C4}" dt="2024-06-25T08:28:40.983" v="1201" actId="1076"/>
          <ac:spMkLst>
            <pc:docMk/>
            <pc:sldMk cId="115292724" sldId="259"/>
            <ac:spMk id="12" creationId="{A9DC0B4E-0983-536D-170C-740D80AF8742}"/>
          </ac:spMkLst>
        </pc:spChg>
        <pc:spChg chg="add del mod">
          <ac:chgData name="Info Tech ksc" userId="cb92e7cdb50ac255" providerId="LiveId" clId="{9756B331-5F5A-491B-B7C2-013D451304C4}" dt="2024-06-25T07:47:19.080" v="790" actId="478"/>
          <ac:spMkLst>
            <pc:docMk/>
            <pc:sldMk cId="115292724" sldId="259"/>
            <ac:spMk id="13" creationId="{1107B2C8-8801-3537-AD58-BE6B9F54E6E5}"/>
          </ac:spMkLst>
        </pc:spChg>
        <pc:spChg chg="add mod">
          <ac:chgData name="Info Tech ksc" userId="cb92e7cdb50ac255" providerId="LiveId" clId="{9756B331-5F5A-491B-B7C2-013D451304C4}" dt="2024-06-25T08:11:35.804" v="962" actId="1076"/>
          <ac:spMkLst>
            <pc:docMk/>
            <pc:sldMk cId="115292724" sldId="259"/>
            <ac:spMk id="14" creationId="{54E2C7B8-8AA2-C6BD-4BD2-4C7553CA532A}"/>
          </ac:spMkLst>
        </pc:spChg>
        <pc:spChg chg="add del mod">
          <ac:chgData name="Info Tech ksc" userId="cb92e7cdb50ac255" providerId="LiveId" clId="{9756B331-5F5A-491B-B7C2-013D451304C4}" dt="2024-06-25T07:47:19.080" v="790" actId="478"/>
          <ac:spMkLst>
            <pc:docMk/>
            <pc:sldMk cId="115292724" sldId="259"/>
            <ac:spMk id="17" creationId="{A730A378-C64F-E771-5F92-4B944D3FE29B}"/>
          </ac:spMkLst>
        </pc:spChg>
        <pc:spChg chg="add mod">
          <ac:chgData name="Info Tech ksc" userId="cb92e7cdb50ac255" providerId="LiveId" clId="{9756B331-5F5A-491B-B7C2-013D451304C4}" dt="2024-06-25T08:02:59.919" v="936" actId="1076"/>
          <ac:spMkLst>
            <pc:docMk/>
            <pc:sldMk cId="115292724" sldId="259"/>
            <ac:spMk id="18" creationId="{07305329-7558-2DA0-C1E7-F6359907956E}"/>
          </ac:spMkLst>
        </pc:spChg>
        <pc:spChg chg="add mod ord">
          <ac:chgData name="Info Tech ksc" userId="cb92e7cdb50ac255" providerId="LiveId" clId="{9756B331-5F5A-491B-B7C2-013D451304C4}" dt="2024-06-25T08:11:33.694" v="961" actId="14100"/>
          <ac:spMkLst>
            <pc:docMk/>
            <pc:sldMk cId="115292724" sldId="259"/>
            <ac:spMk id="19" creationId="{D3832F13-0009-A23A-3E62-1A3F01DFC32C}"/>
          </ac:spMkLst>
        </pc:spChg>
        <pc:spChg chg="add del mod">
          <ac:chgData name="Info Tech ksc" userId="cb92e7cdb50ac255" providerId="LiveId" clId="{9756B331-5F5A-491B-B7C2-013D451304C4}" dt="2024-06-25T08:04:47.636" v="956" actId="478"/>
          <ac:spMkLst>
            <pc:docMk/>
            <pc:sldMk cId="115292724" sldId="259"/>
            <ac:spMk id="20" creationId="{48E60BB5-B910-DD26-AA05-0D76CEE91AC3}"/>
          </ac:spMkLst>
        </pc:spChg>
        <pc:picChg chg="add mod">
          <ac:chgData name="Info Tech ksc" userId="cb92e7cdb50ac255" providerId="LiveId" clId="{9756B331-5F5A-491B-B7C2-013D451304C4}" dt="2024-06-25T06:48:24.169" v="159"/>
          <ac:picMkLst>
            <pc:docMk/>
            <pc:sldMk cId="115292724" sldId="259"/>
            <ac:picMk id="4" creationId="{8F027390-9275-9107-C64B-CFCAB9208FF7}"/>
          </ac:picMkLst>
        </pc:picChg>
        <pc:picChg chg="add mod">
          <ac:chgData name="Info Tech ksc" userId="cb92e7cdb50ac255" providerId="LiveId" clId="{9756B331-5F5A-491B-B7C2-013D451304C4}" dt="2024-06-25T07:47:30.543" v="793" actId="1076"/>
          <ac:picMkLst>
            <pc:docMk/>
            <pc:sldMk cId="115292724" sldId="259"/>
            <ac:picMk id="7" creationId="{6280B5B6-496F-65D2-5FFC-D2C2C1A7A43B}"/>
          </ac:picMkLst>
        </pc:picChg>
        <pc:picChg chg="add mod">
          <ac:chgData name="Info Tech ksc" userId="cb92e7cdb50ac255" providerId="LiveId" clId="{9756B331-5F5A-491B-B7C2-013D451304C4}" dt="2024-06-25T07:59:21.112" v="854" actId="1076"/>
          <ac:picMkLst>
            <pc:docMk/>
            <pc:sldMk cId="115292724" sldId="259"/>
            <ac:picMk id="8" creationId="{4A39F76E-D30D-09AF-013F-CE3A234344F6}"/>
          </ac:picMkLst>
        </pc:picChg>
        <pc:picChg chg="add del mod">
          <ac:chgData name="Info Tech ksc" userId="cb92e7cdb50ac255" providerId="LiveId" clId="{9756B331-5F5A-491B-B7C2-013D451304C4}" dt="2024-06-25T07:59:04.982" v="850" actId="478"/>
          <ac:picMkLst>
            <pc:docMk/>
            <pc:sldMk cId="115292724" sldId="259"/>
            <ac:picMk id="11" creationId="{2FBBE711-8807-C74C-889A-A4CAA60B1E28}"/>
          </ac:picMkLst>
        </pc:picChg>
        <pc:picChg chg="add del mod">
          <ac:chgData name="Info Tech ksc" userId="cb92e7cdb50ac255" providerId="LiveId" clId="{9756B331-5F5A-491B-B7C2-013D451304C4}" dt="2024-06-25T08:11:21.042" v="957" actId="478"/>
          <ac:picMkLst>
            <pc:docMk/>
            <pc:sldMk cId="115292724" sldId="259"/>
            <ac:picMk id="13" creationId="{114F4BD4-72F8-ABF7-D4B9-BE8474F8B1F9}"/>
          </ac:picMkLst>
        </pc:picChg>
        <pc:picChg chg="add del mod">
          <ac:chgData name="Info Tech ksc" userId="cb92e7cdb50ac255" providerId="LiveId" clId="{9756B331-5F5A-491B-B7C2-013D451304C4}" dt="2024-06-25T07:47:19.080" v="790" actId="478"/>
          <ac:picMkLst>
            <pc:docMk/>
            <pc:sldMk cId="115292724" sldId="259"/>
            <ac:picMk id="14" creationId="{0A8C79B1-9E8F-EF36-7FA5-159CC3CD1408}"/>
          </ac:picMkLst>
        </pc:picChg>
        <pc:picChg chg="add del mod">
          <ac:chgData name="Info Tech ksc" userId="cb92e7cdb50ac255" providerId="LiveId" clId="{9756B331-5F5A-491B-B7C2-013D451304C4}" dt="2024-06-25T07:47:19.080" v="790" actId="478"/>
          <ac:picMkLst>
            <pc:docMk/>
            <pc:sldMk cId="115292724" sldId="259"/>
            <ac:picMk id="16" creationId="{942E1060-C4F9-43E0-B1D3-4A3F36DBDDDE}"/>
          </ac:picMkLst>
        </pc:picChg>
        <pc:picChg chg="add mod">
          <ac:chgData name="Info Tech ksc" userId="cb92e7cdb50ac255" providerId="LiveId" clId="{9756B331-5F5A-491B-B7C2-013D451304C4}" dt="2024-06-25T08:11:37.576" v="963" actId="1076"/>
          <ac:picMkLst>
            <pc:docMk/>
            <pc:sldMk cId="115292724" sldId="259"/>
            <ac:picMk id="22" creationId="{51731678-E103-C8D6-67D2-89C3893F3099}"/>
          </ac:picMkLst>
        </pc:picChg>
        <pc:cxnChg chg="add mod">
          <ac:chgData name="Info Tech ksc" userId="cb92e7cdb50ac255" providerId="LiveId" clId="{9756B331-5F5A-491B-B7C2-013D451304C4}" dt="2024-06-25T07:47:30.543" v="793" actId="1076"/>
          <ac:cxnSpMkLst>
            <pc:docMk/>
            <pc:sldMk cId="115292724" sldId="259"/>
            <ac:cxnSpMk id="9" creationId="{BC1C0EBB-144B-5270-2F84-09858B0D2ADA}"/>
          </ac:cxnSpMkLst>
        </pc:cxnChg>
        <pc:cxnChg chg="add del mod">
          <ac:chgData name="Info Tech ksc" userId="cb92e7cdb50ac255" providerId="LiveId" clId="{9756B331-5F5A-491B-B7C2-013D451304C4}" dt="2024-06-25T07:47:19.080" v="790" actId="478"/>
          <ac:cxnSpMkLst>
            <pc:docMk/>
            <pc:sldMk cId="115292724" sldId="259"/>
            <ac:cxnSpMk id="15" creationId="{9A03FC6E-C718-EA7E-1C03-76ADF5C085D4}"/>
          </ac:cxnSpMkLst>
        </pc:cxnChg>
        <pc:cxnChg chg="add mod">
          <ac:chgData name="Info Tech ksc" userId="cb92e7cdb50ac255" providerId="LiveId" clId="{9756B331-5F5A-491B-B7C2-013D451304C4}" dt="2024-06-25T08:02:25.089" v="884" actId="13822"/>
          <ac:cxnSpMkLst>
            <pc:docMk/>
            <pc:sldMk cId="115292724" sldId="259"/>
            <ac:cxnSpMk id="16" creationId="{24CEAD68-B156-6B02-F3F0-812128E51787}"/>
          </ac:cxnSpMkLst>
        </pc:cxnChg>
      </pc:sldChg>
      <pc:sldChg chg="addSp delSp modSp new mod">
        <pc:chgData name="Info Tech ksc" userId="cb92e7cdb50ac255" providerId="LiveId" clId="{9756B331-5F5A-491B-B7C2-013D451304C4}" dt="2024-06-25T08:25:11.475" v="1140" actId="1076"/>
        <pc:sldMkLst>
          <pc:docMk/>
          <pc:sldMk cId="4099464705" sldId="260"/>
        </pc:sldMkLst>
        <pc:spChg chg="mod">
          <ac:chgData name="Info Tech ksc" userId="cb92e7cdb50ac255" providerId="LiveId" clId="{9756B331-5F5A-491B-B7C2-013D451304C4}" dt="2024-06-25T06:45:52.415" v="126" actId="20577"/>
          <ac:spMkLst>
            <pc:docMk/>
            <pc:sldMk cId="4099464705" sldId="260"/>
            <ac:spMk id="2" creationId="{5F1AB3AB-2AD4-12B9-2F76-DD7A03DDAA52}"/>
          </ac:spMkLst>
        </pc:spChg>
        <pc:spChg chg="del">
          <ac:chgData name="Info Tech ksc" userId="cb92e7cdb50ac255" providerId="LiveId" clId="{9756B331-5F5A-491B-B7C2-013D451304C4}" dt="2024-06-25T07:05:47.531" v="375" actId="478"/>
          <ac:spMkLst>
            <pc:docMk/>
            <pc:sldMk cId="4099464705" sldId="260"/>
            <ac:spMk id="3" creationId="{0C3C0FA4-B4A6-8D48-0233-6FFF9E521FC0}"/>
          </ac:spMkLst>
        </pc:spChg>
        <pc:spChg chg="add mod">
          <ac:chgData name="Info Tech ksc" userId="cb92e7cdb50ac255" providerId="LiveId" clId="{9756B331-5F5A-491B-B7C2-013D451304C4}" dt="2024-06-25T08:25:08.521" v="1139" actId="164"/>
          <ac:spMkLst>
            <pc:docMk/>
            <pc:sldMk cId="4099464705" sldId="260"/>
            <ac:spMk id="3" creationId="{6CA949BE-2B1C-1BF6-E8EA-3FEB38D5B1EC}"/>
          </ac:spMkLst>
        </pc:spChg>
        <pc:spChg chg="add mod ord">
          <ac:chgData name="Info Tech ksc" userId="cb92e7cdb50ac255" providerId="LiveId" clId="{9756B331-5F5A-491B-B7C2-013D451304C4}" dt="2024-06-25T08:25:08.521" v="1139" actId="164"/>
          <ac:spMkLst>
            <pc:docMk/>
            <pc:sldMk cId="4099464705" sldId="260"/>
            <ac:spMk id="5" creationId="{731BA046-8EB1-1363-D5FA-792CFEADF011}"/>
          </ac:spMkLst>
        </pc:spChg>
        <pc:grpChg chg="add mod">
          <ac:chgData name="Info Tech ksc" userId="cb92e7cdb50ac255" providerId="LiveId" clId="{9756B331-5F5A-491B-B7C2-013D451304C4}" dt="2024-06-25T08:25:11.475" v="1140" actId="1076"/>
          <ac:grpSpMkLst>
            <pc:docMk/>
            <pc:sldMk cId="4099464705" sldId="260"/>
            <ac:grpSpMk id="6" creationId="{33B7991A-5556-746D-AD91-429CECC7B93E}"/>
          </ac:grpSpMkLst>
        </pc:grpChg>
        <pc:picChg chg="add mod">
          <ac:chgData name="Info Tech ksc" userId="cb92e7cdb50ac255" providerId="LiveId" clId="{9756B331-5F5A-491B-B7C2-013D451304C4}" dt="2024-06-25T06:48:24.872" v="160"/>
          <ac:picMkLst>
            <pc:docMk/>
            <pc:sldMk cId="4099464705" sldId="260"/>
            <ac:picMk id="4" creationId="{AC995994-D2E6-1B50-F718-07F69A074FC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085D5-F59E-7097-6D3C-EEB806F5F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121C6-D637-2C8E-1CE3-2ABA5468B4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4B56D-9D0B-AE2F-4568-B2D0B05F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22BB-8C01-D00A-18C1-1F93FCE4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C8860-4088-0130-A085-C9DE9AD7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814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4B34-1D88-F226-A495-A95D0CA7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CF097F-A342-64B3-5908-729FE1C7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9394A-8C4B-B199-B499-E0D771E1F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C0F62-8D9A-CF58-DDCA-161D18BC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9DBBB-4D31-3719-A0F3-5D791CCA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0951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E77F13-450C-2774-13B9-C909DB603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190E4-3B2E-4B86-C496-05BB33728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BD4A-4433-AEA9-5108-379351D31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611E-DB4F-83F5-C80D-53A6A0B0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F2F1-EB8A-2E43-3F25-5CF54543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911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871D-E20F-0CEC-E1A7-3C3300D8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4932-1B01-04E8-6C63-E7AE4420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10C32-B6B9-EA01-6707-98580367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0630-0490-FAB5-8E1F-F5FF2FC6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AB5DF-DF38-D1C8-3A21-494F9ABC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37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5E85-D96A-D044-AE27-A3643854B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40CC7-E8B7-6E57-72F7-A7D204EBF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0AFF6-473F-2CE1-9003-2254AA44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CFD1C-4268-DF40-15D8-3D6CB09F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A73F3-7CE6-D1B7-42BB-E1273421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762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7C2F-7AF1-FE77-CE49-1D83C379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2E071-4E3E-E7C1-862F-C26D22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F961D-2CA5-2B62-4B20-AD6CD2F45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11A53-0BDA-79F8-DC0B-F1A6397A7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DBB71-A5EF-A6E8-B6DC-9856C66E3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3F81C-EA03-11E3-2984-D6600E9E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319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75B21-8111-D941-BE86-427C97B21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40D1C-FAFD-167E-1B7C-D0C55C861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4FE56-4A9E-F456-0146-75BBFAB8A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43F084-95A1-EE0A-1733-9E2DBCF23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A363C-B42E-152A-E25A-A8C53CDF3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39E05-7081-2349-5CB2-0977A89B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A8E50C-58B1-E6B5-EA9B-D8EA30BE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9A5D56-6E59-DA55-3A94-7BAB9E4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296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6000-7BC3-0014-B36E-2746C2F6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2CF1A2-A73A-D3EB-E8F9-7920882B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3B6DD-6C27-D897-6143-21D17285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F87EB-5A63-13EC-240C-3324A8D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909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E76C3-12BC-FC59-C7EA-369B557C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2C58C2-FE66-F734-E7C0-2D2B566C7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D7481-BF96-4185-BA2A-1330AAB2F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228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1E2C-B13F-7BB2-8141-769C9B641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3959-7E12-46FC-2A18-CC0F13635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B8238-9807-79F8-6951-736ED78EA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B0441-B887-1C63-5BB2-509D384E7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859D4-6D33-981D-25E2-8F4E59453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2827-93B5-FFA7-20AE-7A0E9D47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89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08C0-A105-325D-9366-7D01A717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05DB2-C903-CC7E-BADF-A74DBA38C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126D8F-27CC-0821-3EB5-7BA4D8067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D630F-D807-382D-AB5B-EFFC2025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EB273-91C3-EA7D-1F84-E1CB31D2E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A1DDD-0C60-70FC-8E11-E7B4FDC7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9093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3505E1-4714-0F5C-3D2A-70B7440D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710E0-10A7-19E7-4734-05869BFBB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BE067-EEB1-B6F4-113F-5673C9CBF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C1DB0-1499-421D-99F7-B1D4D44968B4}" type="datetimeFigureOut">
              <a:rPr lang="en-MY" smtClean="0"/>
              <a:t>25/6/2024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F06F-33A9-B154-575A-019D28ECC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39FA1-7D91-9B6B-B059-007A6EBD1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C22FD-A973-45F4-8BEA-4CA5B3A4328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78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8E3DE1-8996-D167-3D28-CC81E350F39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C98826-ED1F-9017-0C0E-9BE71E0550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MEMBERSHIP WEB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5A6A2-13C3-D498-1090-56448F188322}"/>
              </a:ext>
            </a:extLst>
          </p:cNvPr>
          <p:cNvSpPr txBox="1"/>
          <p:nvPr/>
        </p:nvSpPr>
        <p:spPr>
          <a:xfrm>
            <a:off x="4102049" y="3507292"/>
            <a:ext cx="348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Integration Procedure and Protocol</a:t>
            </a:r>
          </a:p>
        </p:txBody>
      </p:sp>
    </p:spTree>
    <p:extLst>
      <p:ext uri="{BB962C8B-B14F-4D97-AF65-F5344CB8AC3E}">
        <p14:creationId xmlns:p14="http://schemas.microsoft.com/office/powerpoint/2010/main" val="254582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5EC34-6DA4-4F1F-9A54-B5129F27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SYSTEM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008EA-8369-E2C7-A475-BAF240AD9F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0A3C1-2C8C-0AE6-5555-5E8F2DD8C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4440"/>
            <a:ext cx="1347438" cy="1347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12D496-0C21-9A3F-D5B5-E82FABF9342B}"/>
              </a:ext>
            </a:extLst>
          </p:cNvPr>
          <p:cNvSpPr txBox="1"/>
          <p:nvPr/>
        </p:nvSpPr>
        <p:spPr>
          <a:xfrm>
            <a:off x="814557" y="3647212"/>
            <a:ext cx="13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POS Counter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B99035-0775-AEE6-88FC-84E655B2A680}"/>
              </a:ext>
            </a:extLst>
          </p:cNvPr>
          <p:cNvSpPr/>
          <p:nvPr/>
        </p:nvSpPr>
        <p:spPr>
          <a:xfrm>
            <a:off x="3323063" y="2484440"/>
            <a:ext cx="2772937" cy="18979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7618E8-165F-90F8-1FA4-457D08E46B4C}"/>
              </a:ext>
            </a:extLst>
          </p:cNvPr>
          <p:cNvSpPr txBox="1"/>
          <p:nvPr/>
        </p:nvSpPr>
        <p:spPr>
          <a:xfrm>
            <a:off x="4023990" y="4389439"/>
            <a:ext cx="1417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Panda Server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D01F7F8-059C-B601-E2C1-500E5CC77C76}"/>
              </a:ext>
            </a:extLst>
          </p:cNvPr>
          <p:cNvSpPr/>
          <p:nvPr/>
        </p:nvSpPr>
        <p:spPr>
          <a:xfrm>
            <a:off x="3577941" y="2895940"/>
            <a:ext cx="892098" cy="9590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03B0E9-AB86-2832-906B-1DD33A60E8F7}"/>
              </a:ext>
            </a:extLst>
          </p:cNvPr>
          <p:cNvGrpSpPr/>
          <p:nvPr/>
        </p:nvGrpSpPr>
        <p:grpSpPr>
          <a:xfrm>
            <a:off x="5217341" y="2888978"/>
            <a:ext cx="649631" cy="1047402"/>
            <a:chOff x="8170985" y="2356338"/>
            <a:chExt cx="914400" cy="1254371"/>
          </a:xfrm>
          <a:solidFill>
            <a:schemeClr val="accent3">
              <a:lumMod val="75000"/>
            </a:schemeClr>
          </a:solidFill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E400919F-3865-0E1B-4444-BDF482728DD0}"/>
                </a:ext>
              </a:extLst>
            </p:cNvPr>
            <p:cNvSpPr/>
            <p:nvPr/>
          </p:nvSpPr>
          <p:spPr>
            <a:xfrm>
              <a:off x="8170985" y="3059724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69AED66A-328A-3443-E4FC-53F4A66965D6}"/>
                </a:ext>
              </a:extLst>
            </p:cNvPr>
            <p:cNvSpPr/>
            <p:nvPr/>
          </p:nvSpPr>
          <p:spPr>
            <a:xfrm>
              <a:off x="8170985" y="2708031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6" name="Flowchart: Magnetic Disk 15">
              <a:extLst>
                <a:ext uri="{FF2B5EF4-FFF2-40B4-BE49-F238E27FC236}">
                  <a16:creationId xmlns:a16="http://schemas.microsoft.com/office/drawing/2014/main" id="{8B15477D-2D5B-FE8B-945B-2A49299B6755}"/>
                </a:ext>
              </a:extLst>
            </p:cNvPr>
            <p:cNvSpPr/>
            <p:nvPr/>
          </p:nvSpPr>
          <p:spPr>
            <a:xfrm>
              <a:off x="8170985" y="2356338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00A5C76-9911-2CC0-DE39-6C3B66338049}"/>
              </a:ext>
            </a:extLst>
          </p:cNvPr>
          <p:cNvSpPr/>
          <p:nvPr/>
        </p:nvSpPr>
        <p:spPr>
          <a:xfrm>
            <a:off x="3668751" y="2977376"/>
            <a:ext cx="355239" cy="28993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E599AF4-BE00-8EC6-BD79-D0480EF1142F}"/>
              </a:ext>
            </a:extLst>
          </p:cNvPr>
          <p:cNvCxnSpPr/>
          <p:nvPr/>
        </p:nvCxnSpPr>
        <p:spPr>
          <a:xfrm>
            <a:off x="4079916" y="3182642"/>
            <a:ext cx="257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461E33-0B4B-5EB6-2969-2F2310B73FD6}"/>
              </a:ext>
            </a:extLst>
          </p:cNvPr>
          <p:cNvCxnSpPr>
            <a:cxnSpLocks/>
          </p:cNvCxnSpPr>
          <p:nvPr/>
        </p:nvCxnSpPr>
        <p:spPr>
          <a:xfrm>
            <a:off x="3668751" y="3476307"/>
            <a:ext cx="669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9AF4CB-9FD4-FC7F-B076-C9E2F32B825D}"/>
              </a:ext>
            </a:extLst>
          </p:cNvPr>
          <p:cNvCxnSpPr/>
          <p:nvPr/>
        </p:nvCxnSpPr>
        <p:spPr>
          <a:xfrm>
            <a:off x="3668751" y="3746810"/>
            <a:ext cx="6690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EA0190-9F9E-08EC-4B69-C20B7EA6C81B}"/>
              </a:ext>
            </a:extLst>
          </p:cNvPr>
          <p:cNvSpPr txBox="1"/>
          <p:nvPr/>
        </p:nvSpPr>
        <p:spPr>
          <a:xfrm>
            <a:off x="5246418" y="3943389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8685B-41F3-AD18-3D4E-D566125F4B63}"/>
              </a:ext>
            </a:extLst>
          </p:cNvPr>
          <p:cNvSpPr txBox="1"/>
          <p:nvPr/>
        </p:nvSpPr>
        <p:spPr>
          <a:xfrm>
            <a:off x="3577722" y="3837383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System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AAAC74C-C071-A3BB-DDEE-F029C24779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247" y="2697839"/>
            <a:ext cx="1430216" cy="143021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5DE20571-9FE2-C59C-F713-78BD536E43A9}"/>
              </a:ext>
            </a:extLst>
          </p:cNvPr>
          <p:cNvGrpSpPr/>
          <p:nvPr/>
        </p:nvGrpSpPr>
        <p:grpSpPr>
          <a:xfrm>
            <a:off x="10133599" y="2721865"/>
            <a:ext cx="914400" cy="1254371"/>
            <a:chOff x="8170985" y="2356338"/>
            <a:chExt cx="914400" cy="1254371"/>
          </a:xfrm>
          <a:solidFill>
            <a:schemeClr val="accent3">
              <a:lumMod val="75000"/>
            </a:schemeClr>
          </a:solidFill>
        </p:grpSpPr>
        <p:sp>
          <p:nvSpPr>
            <p:cNvPr id="29" name="Flowchart: Magnetic Disk 28">
              <a:extLst>
                <a:ext uri="{FF2B5EF4-FFF2-40B4-BE49-F238E27FC236}">
                  <a16:creationId xmlns:a16="http://schemas.microsoft.com/office/drawing/2014/main" id="{8A298F56-5606-D09B-92EE-734A75E92003}"/>
                </a:ext>
              </a:extLst>
            </p:cNvPr>
            <p:cNvSpPr/>
            <p:nvPr/>
          </p:nvSpPr>
          <p:spPr>
            <a:xfrm>
              <a:off x="8170985" y="3059724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0" name="Flowchart: Magnetic Disk 29">
              <a:extLst>
                <a:ext uri="{FF2B5EF4-FFF2-40B4-BE49-F238E27FC236}">
                  <a16:creationId xmlns:a16="http://schemas.microsoft.com/office/drawing/2014/main" id="{A2A55E49-5FEC-B22A-9B0C-BE89D39A17A2}"/>
                </a:ext>
              </a:extLst>
            </p:cNvPr>
            <p:cNvSpPr/>
            <p:nvPr/>
          </p:nvSpPr>
          <p:spPr>
            <a:xfrm>
              <a:off x="8170985" y="2708031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DD14073A-D783-1A14-1D8A-7C4F759F8C4E}"/>
                </a:ext>
              </a:extLst>
            </p:cNvPr>
            <p:cNvSpPr/>
            <p:nvPr/>
          </p:nvSpPr>
          <p:spPr>
            <a:xfrm>
              <a:off x="8170985" y="2356338"/>
              <a:ext cx="914400" cy="550985"/>
            </a:xfrm>
            <a:prstGeom prst="flowChartMagneticDisk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2C8404D-628A-8C9A-7698-F3D31C668140}"/>
              </a:ext>
            </a:extLst>
          </p:cNvPr>
          <p:cNvCxnSpPr/>
          <p:nvPr/>
        </p:nvCxnSpPr>
        <p:spPr>
          <a:xfrm>
            <a:off x="2352907" y="3267307"/>
            <a:ext cx="1224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85333C3-A440-9708-8D51-F32FF659C018}"/>
              </a:ext>
            </a:extLst>
          </p:cNvPr>
          <p:cNvCxnSpPr/>
          <p:nvPr/>
        </p:nvCxnSpPr>
        <p:spPr>
          <a:xfrm>
            <a:off x="4560849" y="3158159"/>
            <a:ext cx="656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0948D35-DBC4-244D-74BE-FEEB221FDF74}"/>
              </a:ext>
            </a:extLst>
          </p:cNvPr>
          <p:cNvCxnSpPr/>
          <p:nvPr/>
        </p:nvCxnSpPr>
        <p:spPr>
          <a:xfrm flipH="1">
            <a:off x="4470039" y="3642715"/>
            <a:ext cx="747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FF435E5-459C-1461-95DD-D419E800888A}"/>
              </a:ext>
            </a:extLst>
          </p:cNvPr>
          <p:cNvCxnSpPr/>
          <p:nvPr/>
        </p:nvCxnSpPr>
        <p:spPr>
          <a:xfrm>
            <a:off x="5866972" y="3267307"/>
            <a:ext cx="168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3ADE0D-F3A4-9353-EE25-17E3B15C20AB}"/>
              </a:ext>
            </a:extLst>
          </p:cNvPr>
          <p:cNvCxnSpPr/>
          <p:nvPr/>
        </p:nvCxnSpPr>
        <p:spPr>
          <a:xfrm>
            <a:off x="8419171" y="3267307"/>
            <a:ext cx="1714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FB9AB39-CDDA-D5FA-5A98-02F150FE86EC}"/>
              </a:ext>
            </a:extLst>
          </p:cNvPr>
          <p:cNvSpPr txBox="1"/>
          <p:nvPr/>
        </p:nvSpPr>
        <p:spPr>
          <a:xfrm>
            <a:off x="7485613" y="3932237"/>
            <a:ext cx="99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594A0B-DBC1-041E-3161-E7672407D6A2}"/>
              </a:ext>
            </a:extLst>
          </p:cNvPr>
          <p:cNvSpPr txBox="1"/>
          <p:nvPr/>
        </p:nvSpPr>
        <p:spPr>
          <a:xfrm>
            <a:off x="9942710" y="4022212"/>
            <a:ext cx="145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KSC Database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787AD-5ACD-97C4-57D9-66ACB19D4E2E}"/>
              </a:ext>
            </a:extLst>
          </p:cNvPr>
          <p:cNvSpPr txBox="1"/>
          <p:nvPr/>
        </p:nvSpPr>
        <p:spPr>
          <a:xfrm>
            <a:off x="2109076" y="2900339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Scan &amp; pay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A6A4E-64B7-E19A-63B1-BE3D36E7B007}"/>
              </a:ext>
            </a:extLst>
          </p:cNvPr>
          <p:cNvSpPr txBox="1"/>
          <p:nvPr/>
        </p:nvSpPr>
        <p:spPr>
          <a:xfrm>
            <a:off x="4443721" y="2864495"/>
            <a:ext cx="770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exchange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30F14-1B14-A949-BC4E-0DB14C54A3F6}"/>
              </a:ext>
            </a:extLst>
          </p:cNvPr>
          <p:cNvSpPr txBox="1"/>
          <p:nvPr/>
        </p:nvSpPr>
        <p:spPr>
          <a:xfrm>
            <a:off x="4438995" y="3362211"/>
            <a:ext cx="7707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dirty="0"/>
              <a:t>exchange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7296E-9ADB-C0CE-A856-DACAF7DBE2C2}"/>
              </a:ext>
            </a:extLst>
          </p:cNvPr>
          <p:cNvSpPr txBox="1"/>
          <p:nvPr/>
        </p:nvSpPr>
        <p:spPr>
          <a:xfrm>
            <a:off x="6266553" y="2855643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transfer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B75087-3F95-F68E-EA4F-9B14F5CE359F}"/>
              </a:ext>
            </a:extLst>
          </p:cNvPr>
          <p:cNvSpPr txBox="1"/>
          <p:nvPr/>
        </p:nvSpPr>
        <p:spPr>
          <a:xfrm>
            <a:off x="8734463" y="2862174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retrieve</a:t>
            </a:r>
          </a:p>
        </p:txBody>
      </p:sp>
    </p:spTree>
    <p:extLst>
      <p:ext uri="{BB962C8B-B14F-4D97-AF65-F5344CB8AC3E}">
        <p14:creationId xmlns:p14="http://schemas.microsoft.com/office/powerpoint/2010/main" val="237154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152E02A-ED07-CD98-26D4-ABA8B0C066A9}"/>
              </a:ext>
            </a:extLst>
          </p:cNvPr>
          <p:cNvSpPr/>
          <p:nvPr/>
        </p:nvSpPr>
        <p:spPr>
          <a:xfrm>
            <a:off x="512955" y="3608193"/>
            <a:ext cx="5731727" cy="17452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17CA0E-B673-5E5C-0DBA-06F1637C10F4}"/>
              </a:ext>
            </a:extLst>
          </p:cNvPr>
          <p:cNvSpPr/>
          <p:nvPr/>
        </p:nvSpPr>
        <p:spPr>
          <a:xfrm>
            <a:off x="512956" y="1321356"/>
            <a:ext cx="5731727" cy="174522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6DD74-3C68-D200-7BE6-6649C3F7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API MODULE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BDB22-75C7-03A9-0A4D-7C8552D071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969891-AE9F-1C50-93FB-D13C3A1EE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126351"/>
              </p:ext>
            </p:extLst>
          </p:nvPr>
        </p:nvGraphicFramePr>
        <p:xfrm>
          <a:off x="592874" y="4005766"/>
          <a:ext cx="5522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83">
                  <a:extLst>
                    <a:ext uri="{9D8B030D-6E8A-4147-A177-3AD203B41FA5}">
                      <a16:colId xmlns:a16="http://schemas.microsoft.com/office/drawing/2014/main" val="3945151327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2648949691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348911770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661465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Max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4818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CAB143-BE54-579A-13FD-D4AA5C7A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198696"/>
              </p:ext>
            </p:extLst>
          </p:nvPr>
        </p:nvGraphicFramePr>
        <p:xfrm>
          <a:off x="592874" y="1690688"/>
          <a:ext cx="55223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0583">
                  <a:extLst>
                    <a:ext uri="{9D8B030D-6E8A-4147-A177-3AD203B41FA5}">
                      <a16:colId xmlns:a16="http://schemas.microsoft.com/office/drawing/2014/main" val="2648949691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348911770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661465243"/>
                    </a:ext>
                  </a:extLst>
                </a:gridCol>
                <a:gridCol w="1380583">
                  <a:extLst>
                    <a:ext uri="{9D8B030D-6E8A-4147-A177-3AD203B41FA5}">
                      <a16:colId xmlns:a16="http://schemas.microsoft.com/office/drawing/2014/main" val="17143611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Max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66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682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MY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MY" dirty="0"/>
                        <a:t>“POST”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4481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5806FA4-D3DA-CCDD-49D1-460EF3654FF1}"/>
              </a:ext>
            </a:extLst>
          </p:cNvPr>
          <p:cNvSpPr txBox="1"/>
          <p:nvPr/>
        </p:nvSpPr>
        <p:spPr>
          <a:xfrm>
            <a:off x="512956" y="1321356"/>
            <a:ext cx="1543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Source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CD8CC-B916-10A0-7A34-EEFFB863C634}"/>
              </a:ext>
            </a:extLst>
          </p:cNvPr>
          <p:cNvSpPr txBox="1"/>
          <p:nvPr/>
        </p:nvSpPr>
        <p:spPr>
          <a:xfrm>
            <a:off x="512956" y="3670495"/>
            <a:ext cx="1484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Target System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25D6D-192F-AFA3-2EB2-1693158284EB}"/>
              </a:ext>
            </a:extLst>
          </p:cNvPr>
          <p:cNvSpPr/>
          <p:nvPr/>
        </p:nvSpPr>
        <p:spPr>
          <a:xfrm>
            <a:off x="9390565" y="2557975"/>
            <a:ext cx="1862253" cy="11125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45738-7663-D3C9-E71C-82AD8F70112E}"/>
              </a:ext>
            </a:extLst>
          </p:cNvPr>
          <p:cNvCxnSpPr/>
          <p:nvPr/>
        </p:nvCxnSpPr>
        <p:spPr>
          <a:xfrm>
            <a:off x="6244683" y="2433876"/>
            <a:ext cx="3088888" cy="263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13516F-3891-C791-5DCD-E427F5BDA831}"/>
              </a:ext>
            </a:extLst>
          </p:cNvPr>
          <p:cNvCxnSpPr/>
          <p:nvPr/>
        </p:nvCxnSpPr>
        <p:spPr>
          <a:xfrm flipH="1">
            <a:off x="6244683" y="3429000"/>
            <a:ext cx="3088888" cy="786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79BE2C-8E7D-12B5-811D-7851730C4848}"/>
              </a:ext>
            </a:extLst>
          </p:cNvPr>
          <p:cNvSpPr txBox="1"/>
          <p:nvPr/>
        </p:nvSpPr>
        <p:spPr>
          <a:xfrm>
            <a:off x="9551544" y="3834372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Panda System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F10DF4-10B8-E451-8F3C-C3840A2DBB07}"/>
              </a:ext>
            </a:extLst>
          </p:cNvPr>
          <p:cNvCxnSpPr/>
          <p:nvPr/>
        </p:nvCxnSpPr>
        <p:spPr>
          <a:xfrm>
            <a:off x="10404088" y="3670495"/>
            <a:ext cx="0" cy="1846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95758A-BCA5-6BCC-F95A-82F4FFA4E91F}"/>
              </a:ext>
            </a:extLst>
          </p:cNvPr>
          <p:cNvCxnSpPr/>
          <p:nvPr/>
        </p:nvCxnSpPr>
        <p:spPr>
          <a:xfrm>
            <a:off x="10158761" y="3855161"/>
            <a:ext cx="5129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735D60-A3D1-7391-946F-AB543D735445}"/>
              </a:ext>
            </a:extLst>
          </p:cNvPr>
          <p:cNvSpPr txBox="1"/>
          <p:nvPr/>
        </p:nvSpPr>
        <p:spPr>
          <a:xfrm>
            <a:off x="6768790" y="2107580"/>
            <a:ext cx="86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receive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8B9E44-8511-9144-4E2F-BF2BBF573BE1}"/>
              </a:ext>
            </a:extLst>
          </p:cNvPr>
          <p:cNvCxnSpPr/>
          <p:nvPr/>
        </p:nvCxnSpPr>
        <p:spPr>
          <a:xfrm>
            <a:off x="9390565" y="2840078"/>
            <a:ext cx="1862253" cy="15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5BCCE8-80B4-7672-545D-4DC7C8320467}"/>
              </a:ext>
            </a:extLst>
          </p:cNvPr>
          <p:cNvSpPr txBox="1"/>
          <p:nvPr/>
        </p:nvSpPr>
        <p:spPr>
          <a:xfrm>
            <a:off x="6928442" y="4005766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revert</a:t>
            </a:r>
          </a:p>
        </p:txBody>
      </p:sp>
    </p:spTree>
    <p:extLst>
      <p:ext uri="{BB962C8B-B14F-4D97-AF65-F5344CB8AC3E}">
        <p14:creationId xmlns:p14="http://schemas.microsoft.com/office/powerpoint/2010/main" val="261225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832F13-0009-A23A-3E62-1A3F01DFC32C}"/>
              </a:ext>
            </a:extLst>
          </p:cNvPr>
          <p:cNvSpPr/>
          <p:nvPr/>
        </p:nvSpPr>
        <p:spPr>
          <a:xfrm>
            <a:off x="546410" y="1235877"/>
            <a:ext cx="11285034" cy="26447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65DBD-9136-02AC-6C8F-58E62E61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13"/>
            <a:ext cx="10515600" cy="1325563"/>
          </a:xfrm>
        </p:spPr>
        <p:txBody>
          <a:bodyPr/>
          <a:lstStyle/>
          <a:p>
            <a:r>
              <a:rPr lang="en-MY" dirty="0"/>
              <a:t>SYSTEM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27390-9275-9107-C64B-CFCAB9208F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EB6C88-2A2F-B2A6-2995-DB0E9DC3B38A}"/>
              </a:ext>
            </a:extLst>
          </p:cNvPr>
          <p:cNvSpPr txBox="1"/>
          <p:nvPr/>
        </p:nvSpPr>
        <p:spPr>
          <a:xfrm>
            <a:off x="838200" y="1932425"/>
            <a:ext cx="2095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Create Connection 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80B5B6-496F-65D2-5FFC-D2C2C1A7A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33" y="2342705"/>
            <a:ext cx="2381582" cy="8478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1C0EBB-144B-5270-2F84-09858B0D2ADA}"/>
              </a:ext>
            </a:extLst>
          </p:cNvPr>
          <p:cNvCxnSpPr/>
          <p:nvPr/>
        </p:nvCxnSpPr>
        <p:spPr>
          <a:xfrm>
            <a:off x="3557239" y="2665141"/>
            <a:ext cx="1405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DC0B4E-0983-536D-170C-740D80AF8742}"/>
              </a:ext>
            </a:extLst>
          </p:cNvPr>
          <p:cNvSpPr txBox="1"/>
          <p:nvPr/>
        </p:nvSpPr>
        <p:spPr>
          <a:xfrm>
            <a:off x="5175586" y="1946599"/>
            <a:ext cx="18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Create Database 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05329-7558-2DA0-C1E7-F6359907956E}"/>
              </a:ext>
            </a:extLst>
          </p:cNvPr>
          <p:cNvSpPr txBox="1"/>
          <p:nvPr/>
        </p:nvSpPr>
        <p:spPr>
          <a:xfrm>
            <a:off x="838200" y="1235877"/>
            <a:ext cx="2529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Language : </a:t>
            </a:r>
            <a:r>
              <a:rPr lang="en-MY" dirty="0" err="1"/>
              <a:t>php</a:t>
            </a:r>
            <a:r>
              <a:rPr lang="en-MY" dirty="0"/>
              <a:t> / html</a:t>
            </a:r>
          </a:p>
          <a:p>
            <a:r>
              <a:rPr lang="en-MY" dirty="0"/>
              <a:t>Procedure : update 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39F76E-D30D-09AF-013F-CE3A234344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67" y="2342705"/>
            <a:ext cx="1543265" cy="9621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E2C7B8-8AA2-C6BD-4BD2-4C7553CA532A}"/>
              </a:ext>
            </a:extLst>
          </p:cNvPr>
          <p:cNvSpPr txBox="1"/>
          <p:nvPr/>
        </p:nvSpPr>
        <p:spPr>
          <a:xfrm>
            <a:off x="8760320" y="1738956"/>
            <a:ext cx="191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/>
              <a:t>Update Database :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CEAD68-B156-6B02-F3F0-812128E51787}"/>
              </a:ext>
            </a:extLst>
          </p:cNvPr>
          <p:cNvCxnSpPr>
            <a:cxnSpLocks/>
          </p:cNvCxnSpPr>
          <p:nvPr/>
        </p:nvCxnSpPr>
        <p:spPr>
          <a:xfrm>
            <a:off x="7026776" y="2665141"/>
            <a:ext cx="1451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1731678-E103-C8D6-67D2-89C3893F3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839" y="2166526"/>
            <a:ext cx="3067478" cy="15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B3AB-2AD4-12B9-2F76-DD7A03DD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95994-D2E6-1B50-F718-07F69A074F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" t="12410" r="15498" b="19516"/>
          <a:stretch/>
        </p:blipFill>
        <p:spPr>
          <a:xfrm>
            <a:off x="9718307" y="5440781"/>
            <a:ext cx="2473693" cy="141721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3B7991A-5556-746D-AD91-429CECC7B93E}"/>
              </a:ext>
            </a:extLst>
          </p:cNvPr>
          <p:cNvGrpSpPr/>
          <p:nvPr/>
        </p:nvGrpSpPr>
        <p:grpSpPr>
          <a:xfrm>
            <a:off x="838200" y="1690688"/>
            <a:ext cx="2843561" cy="1538868"/>
            <a:chOff x="691146" y="1929837"/>
            <a:chExt cx="2843561" cy="15388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1BA046-8EB1-1363-D5FA-792CFEADF011}"/>
                </a:ext>
              </a:extLst>
            </p:cNvPr>
            <p:cNvSpPr/>
            <p:nvPr/>
          </p:nvSpPr>
          <p:spPr>
            <a:xfrm>
              <a:off x="691146" y="1929837"/>
              <a:ext cx="2843561" cy="153886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A949BE-2B1C-1BF6-E8EA-3FEB38D5B1EC}"/>
                </a:ext>
              </a:extLst>
            </p:cNvPr>
            <p:cNvSpPr txBox="1"/>
            <p:nvPr/>
          </p:nvSpPr>
          <p:spPr>
            <a:xfrm>
              <a:off x="735980" y="2180739"/>
              <a:ext cx="275389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dirty="0"/>
                <a:t>KOM.CC : Web Hosting</a:t>
              </a:r>
            </a:p>
            <a:p>
              <a:r>
                <a:rPr lang="en-MY" dirty="0"/>
                <a:t>Direct Admin : API Platform</a:t>
              </a:r>
            </a:p>
            <a:p>
              <a:r>
                <a:rPr lang="en-MY" dirty="0"/>
                <a:t>phpMyAdmin :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46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108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MEMBERSHIP WEB SYSTEM</vt:lpstr>
      <vt:lpstr>SYSTEM FLOW</vt:lpstr>
      <vt:lpstr>API MODULE</vt:lpstr>
      <vt:lpstr>SYSTEM FUNCTIONALITY</vt:lpstr>
      <vt:lpstr>RESOURCE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 Tech ksc</dc:creator>
  <cp:lastModifiedBy>Info Tech ksc</cp:lastModifiedBy>
  <cp:revision>1</cp:revision>
  <dcterms:created xsi:type="dcterms:W3CDTF">2024-06-25T06:23:55Z</dcterms:created>
  <dcterms:modified xsi:type="dcterms:W3CDTF">2024-06-25T08:28:48Z</dcterms:modified>
</cp:coreProperties>
</file>