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E157E-7F65-5347-1EAF-521C728E3C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4243E3-F96E-7C83-40AD-2A3C859976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A2F4FF-7D01-22FD-8F6E-F4E76AA72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176A-DA3C-9B4C-97EF-EDBDACC21C4E}" type="datetimeFigureOut">
              <a:rPr lang="en-DE" smtClean="0"/>
              <a:t>26.01.23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E1C22-9A5F-EA2A-0D1C-B62FC9045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57CC8-839D-4EE5-3889-0F16DEC97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F59-CB55-484D-9E00-696AB12268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9783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F622-794C-C3CE-7484-243E5AF5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7B9DB5-F2A3-A371-116D-302F2F45D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6657B-4CF5-871A-67B1-1E1522523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176A-DA3C-9B4C-97EF-EDBDACC21C4E}" type="datetimeFigureOut">
              <a:rPr lang="en-DE" smtClean="0"/>
              <a:t>26.01.23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78FA0-C3E4-DDD0-04AC-BD0AF58A7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0C978-6A42-1938-BEA9-CF551329D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F59-CB55-484D-9E00-696AB12268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710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A4AFBB-2071-D677-4DA6-0C5482D431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AE425A-539C-B857-C904-25E1BD6AE8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C2788-F351-9307-AEF7-1A831794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176A-DA3C-9B4C-97EF-EDBDACC21C4E}" type="datetimeFigureOut">
              <a:rPr lang="en-DE" smtClean="0"/>
              <a:t>26.01.23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6F52F-E314-1A5F-6189-9D5D7ACB5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96082-D2E8-ED43-DBBC-F246D5B92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F59-CB55-484D-9E00-696AB12268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1764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D2FD-EBCB-A389-C2C2-2A7DC3BC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92EC6-B429-0B87-9441-428D0E8FA9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97699-F6D4-A136-6613-BEDCE00E6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176A-DA3C-9B4C-97EF-EDBDACC21C4E}" type="datetimeFigureOut">
              <a:rPr lang="en-DE" smtClean="0"/>
              <a:t>26.01.23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284DC1-B434-A5C5-8C71-947E72612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0B4F8-F3D3-7684-88F2-8AC0F060F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F59-CB55-484D-9E00-696AB12268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96306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67522-93ED-A8D6-ECCB-2522E1A35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9123B-4235-5FE0-617E-E6D17458D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DB242-F2E6-7AD4-4FB6-8BA9483DF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176A-DA3C-9B4C-97EF-EDBDACC21C4E}" type="datetimeFigureOut">
              <a:rPr lang="en-DE" smtClean="0"/>
              <a:t>26.01.23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5EF8D1-5BD2-8711-752B-219729137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71BC2-2F8E-C337-A144-19E7259D2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F59-CB55-484D-9E00-696AB12268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3863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E0AA6-A011-815F-4F5A-CE09F1BED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5CCFD-E65E-D703-8C38-045D7671C4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017E73-3EC4-FC91-194B-D1672FAB3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BE4E3-4221-F296-1A99-4A47A25A3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176A-DA3C-9B4C-97EF-EDBDACC21C4E}" type="datetimeFigureOut">
              <a:rPr lang="en-DE" smtClean="0"/>
              <a:t>26.01.23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AECE91-6A18-2F08-D024-8AB560F4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FFBC8-5A40-428C-FDE6-2E707C76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F59-CB55-484D-9E00-696AB12268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5620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498EA-BE84-E2B5-1054-8ADD1A2BB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463FE1-FE73-A720-60F2-630FCA302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C13182-FB3C-9FDE-4988-1C60EF43E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38B1D-4DCF-A72B-1A1B-8C1AF5A8B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FE42D-CF97-B3D6-CAE2-624B25E4A5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AFD55-4198-BE26-F018-DB00122F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176A-DA3C-9B4C-97EF-EDBDACC21C4E}" type="datetimeFigureOut">
              <a:rPr lang="en-DE" smtClean="0"/>
              <a:t>26.01.23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5D2F13-60FE-4524-2FD8-58A245DC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251935-C2FE-B7D9-73D0-A880971A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F59-CB55-484D-9E00-696AB12268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803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0B204-2B3C-B666-D91C-8994F5DD5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07A2A5-4C38-5988-E9D5-5920CDF97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176A-DA3C-9B4C-97EF-EDBDACC21C4E}" type="datetimeFigureOut">
              <a:rPr lang="en-DE" smtClean="0"/>
              <a:t>26.01.23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3C1A59-A3CD-984E-E9B4-B2397189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BC0D0-196C-516C-FD70-A347C975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F59-CB55-484D-9E00-696AB12268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92887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71F90A-3F8C-1B8E-8A63-706BBECF0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176A-DA3C-9B4C-97EF-EDBDACC21C4E}" type="datetimeFigureOut">
              <a:rPr lang="en-DE" smtClean="0"/>
              <a:t>26.01.23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F74D4-AAB5-C3AA-0066-2799EBDE9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84598-A311-4622-6878-1D03BB8FF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F59-CB55-484D-9E00-696AB12268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1278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16BC7-7B92-B1C9-4AAE-C72688D3C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1C337-C5A0-0483-2F03-6349684D9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A754F3-EFF2-36D0-A8E7-6CBCF87847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2C410-4C1E-C096-F77E-24747227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176A-DA3C-9B4C-97EF-EDBDACC21C4E}" type="datetimeFigureOut">
              <a:rPr lang="en-DE" smtClean="0"/>
              <a:t>26.01.23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8DE7B-F19E-C74E-58B6-BA9F67AC9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4B7FC-F3A1-4E33-5D4F-B59B48BE4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F59-CB55-484D-9E00-696AB12268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895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D25B-EB0E-C499-1AAC-9C7191000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777CC9-5376-C698-8BA2-05611F555F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F450B-A97D-3C05-6C0B-9D425C981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56A18-02CC-76E1-8ABA-57F83755A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0176A-DA3C-9B4C-97EF-EDBDACC21C4E}" type="datetimeFigureOut">
              <a:rPr lang="en-DE" smtClean="0"/>
              <a:t>26.01.23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C19341-4D17-A8A7-EDFA-33E1880EB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3BEF9-BBAF-1B42-AF99-1EA4C13E4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90CF59-CB55-484D-9E00-696AB12268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5571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BE326E-CBD1-CCEA-5695-61D5DB3D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ED7C8-B500-838B-3832-6F739DC9A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E55B3-771D-45A0-45C4-E8DE39510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0176A-DA3C-9B4C-97EF-EDBDACC21C4E}" type="datetimeFigureOut">
              <a:rPr lang="en-DE" smtClean="0"/>
              <a:t>26.01.23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97FA1-8FF7-3793-1B49-2192C9102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64B0E-0DF9-E042-6D31-585476959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90CF59-CB55-484D-9E00-696AB122686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5556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979FC-BBC1-19CD-30C4-3A63EDC1F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1FB2CF-B434-3C72-9FC2-220B20B433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96750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5ACB4-25B1-DE09-07EA-31E24BE54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</a:t>
            </a:r>
            <a:r>
              <a:rPr lang="en-DE"/>
              <a:t>rogrammation vs “point and click”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3BA62-5843-B0F9-4CF5-7C5B2FD9F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Logiciels point and click sont payants</a:t>
            </a:r>
          </a:p>
          <a:p>
            <a:r>
              <a:rPr lang="en-DE" dirty="0"/>
              <a:t>Ils fournissent des solutions toutes faites</a:t>
            </a:r>
          </a:p>
          <a:p>
            <a:r>
              <a:rPr lang="en-DE" dirty="0"/>
              <a:t>Des manières de faire très normalisées</a:t>
            </a:r>
          </a:p>
          <a:p>
            <a:endParaRPr lang="en-DE" dirty="0"/>
          </a:p>
          <a:p>
            <a:r>
              <a:rPr lang="en-DE" dirty="0"/>
              <a:t>Se libérer du point and click: expliciter et archiver le détail des interactions avec les données pour le travail dans l’intime, mais aussi pour partager un travail finalisé et mis au propre…</a:t>
            </a:r>
          </a:p>
        </p:txBody>
      </p:sp>
    </p:spTree>
    <p:extLst>
      <p:ext uri="{BB962C8B-B14F-4D97-AF65-F5344CB8AC3E}">
        <p14:creationId xmlns:p14="http://schemas.microsoft.com/office/powerpoint/2010/main" val="2790364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61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Programmation vs “point and click”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aymeric hermann</dc:creator>
  <cp:lastModifiedBy>aymeric hermann</cp:lastModifiedBy>
  <cp:revision>1</cp:revision>
  <dcterms:created xsi:type="dcterms:W3CDTF">2023-01-26T00:25:41Z</dcterms:created>
  <dcterms:modified xsi:type="dcterms:W3CDTF">2023-01-26T00:29:38Z</dcterms:modified>
</cp:coreProperties>
</file>