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62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1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3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3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3842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01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493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10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71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2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0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5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5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2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4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8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8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0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9860" y="1906073"/>
            <a:ext cx="7968244" cy="16334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OVERLOADING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OVERRIDING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55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09" y="241540"/>
            <a:ext cx="10714006" cy="6193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93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5" t="-49217" r="765" b="49321"/>
          <a:stretch/>
        </p:blipFill>
        <p:spPr>
          <a:xfrm>
            <a:off x="362308" y="-4408098"/>
            <a:ext cx="11283351" cy="10593238"/>
          </a:xfrm>
        </p:spPr>
      </p:pic>
    </p:spTree>
    <p:extLst>
      <p:ext uri="{BB962C8B-B14F-4D97-AF65-F5344CB8AC3E}">
        <p14:creationId xmlns:p14="http://schemas.microsoft.com/office/powerpoint/2010/main" val="141450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33940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METHOD</a:t>
            </a:r>
            <a:endParaRPr lang="en-US" sz="6000" dirty="0"/>
          </a:p>
        </p:txBody>
      </p:sp>
      <p:sp>
        <p:nvSpPr>
          <p:cNvPr id="4" name="AutoShape 2" descr="Image result for method in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6" y="1126253"/>
            <a:ext cx="11359167" cy="573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0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"/>
            <a:ext cx="10364451" cy="1584100"/>
          </a:xfrm>
        </p:spPr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Method overloading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84101"/>
            <a:ext cx="10363826" cy="468791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method overloading enables us to declare two or more methods with same name but with different behavior.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76" y="2511380"/>
            <a:ext cx="11934423" cy="434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5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594" y="0"/>
            <a:ext cx="10364451" cy="1481069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How to overload a method in java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87" y="1481070"/>
            <a:ext cx="10904113" cy="506139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Generally, any overloaded method in java has different set of arguments to perform something based on different number of inputs.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overload a java method, just change its signature.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change signature, either change the number of arguments or change the type of argument or their order.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620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109</TotalTime>
  <Words>86</Words>
  <Application>Microsoft Office PowerPoint</Application>
  <PresentationFormat>Custom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Circuit</vt:lpstr>
      <vt:lpstr>Method OVERLOADING  AND OVERRIDING</vt:lpstr>
      <vt:lpstr>PowerPoint Presentation</vt:lpstr>
      <vt:lpstr>PowerPoint Presentation</vt:lpstr>
      <vt:lpstr>METHOD</vt:lpstr>
      <vt:lpstr>Method overloading</vt:lpstr>
      <vt:lpstr>How to overload a method in java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OVERLOADING AND OVERRIDING</dc:title>
  <dc:creator>Bikkavilli, Vamsi</dc:creator>
  <cp:lastModifiedBy>Windows User</cp:lastModifiedBy>
  <cp:revision>10</cp:revision>
  <dcterms:created xsi:type="dcterms:W3CDTF">2019-07-18T10:32:56Z</dcterms:created>
  <dcterms:modified xsi:type="dcterms:W3CDTF">2019-07-18T19:32:43Z</dcterms:modified>
</cp:coreProperties>
</file>