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t="5806" r="9214" b="3350"/>
          <a:stretch/>
        </p:blipFill>
        <p:spPr>
          <a:xfrm>
            <a:off x="4069724" y="163780"/>
            <a:ext cx="7765961" cy="6497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09093" y="2189408"/>
            <a:ext cx="3322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Simple </a:t>
            </a:r>
          </a:p>
          <a:p>
            <a:r>
              <a:rPr lang="en-IN" sz="3200" dirty="0" smtClean="0"/>
              <a:t>Understanding of  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512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5" y="0"/>
            <a:ext cx="732783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9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78" y="0"/>
            <a:ext cx="8534400" cy="1507067"/>
          </a:xfrm>
        </p:spPr>
        <p:txBody>
          <a:bodyPr/>
          <a:lstStyle/>
          <a:p>
            <a:r>
              <a:rPr lang="en-IN" dirty="0" smtClean="0"/>
              <a:t>What is Inheritance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068946"/>
            <a:ext cx="10058400" cy="578905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</a:t>
            </a:r>
            <a:r>
              <a:rPr lang="en-IN" sz="2800" dirty="0"/>
              <a:t>act of inheriting property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reception of genetic qualities by transmission from parent to offspring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 </a:t>
            </a:r>
            <a:r>
              <a:rPr lang="en-IN" sz="2800" dirty="0"/>
              <a:t>the acquisition of a possession, condition, or trait from past generations.</a:t>
            </a:r>
          </a:p>
          <a:p>
            <a:pPr algn="r"/>
            <a:r>
              <a:rPr lang="en-IN" sz="2800" dirty="0"/>
              <a:t/>
            </a:r>
            <a:br>
              <a:rPr lang="en-IN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0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5" t="6578" r="11514" b="11249"/>
          <a:stretch/>
        </p:blipFill>
        <p:spPr>
          <a:xfrm>
            <a:off x="3335628" y="556420"/>
            <a:ext cx="8036418" cy="5782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54546" y="2662897"/>
            <a:ext cx="280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USING CONCEPT OF</a:t>
            </a:r>
          </a:p>
          <a:p>
            <a:r>
              <a:rPr lang="en-IN" sz="2400" dirty="0" smtClean="0"/>
              <a:t>INHERITANCE IN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5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-1604" r="18330" b="1604"/>
          <a:stretch/>
        </p:blipFill>
        <p:spPr>
          <a:xfrm>
            <a:off x="4129880" y="682579"/>
            <a:ext cx="7705803" cy="55204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231819" y="2498501"/>
            <a:ext cx="584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Simple program</a:t>
            </a:r>
          </a:p>
          <a:p>
            <a:r>
              <a:rPr lang="en-IN" sz="2800" dirty="0" smtClean="0"/>
              <a:t> to understand</a:t>
            </a:r>
          </a:p>
          <a:p>
            <a:r>
              <a:rPr lang="en-IN" sz="2800" dirty="0" smtClean="0"/>
              <a:t> inheritance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402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0471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55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Inheritance</vt:lpstr>
      <vt:lpstr>What is Inheritance ?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GUDALA, SUDHEER</dc:creator>
  <cp:lastModifiedBy>GUDALA, SUDHEER</cp:lastModifiedBy>
  <cp:revision>6</cp:revision>
  <dcterms:created xsi:type="dcterms:W3CDTF">2019-07-18T10:30:39Z</dcterms:created>
  <dcterms:modified xsi:type="dcterms:W3CDTF">2019-07-18T12:12:31Z</dcterms:modified>
</cp:coreProperties>
</file>