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84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9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7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4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860" y="1906073"/>
            <a:ext cx="7968244" cy="1633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OVERRIDING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36" y="218940"/>
            <a:ext cx="11165985" cy="6639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16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33940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</a:t>
            </a:r>
            <a:endParaRPr lang="en-US" sz="6000" dirty="0"/>
          </a:p>
        </p:txBody>
      </p:sp>
      <p:sp>
        <p:nvSpPr>
          <p:cNvPr id="4" name="AutoShape 2" descr="Image result for method i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1126253"/>
            <a:ext cx="11359167" cy="57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58410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Method overloading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84101"/>
            <a:ext cx="10363826" cy="46879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method overloading enables us to declare two or more methods with same name but with different behavior.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6" y="2511380"/>
            <a:ext cx="11934423" cy="43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94" y="0"/>
            <a:ext cx="10364451" cy="148106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How to overload a method in java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481070"/>
            <a:ext cx="10904113" cy="50613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any overloaded method in java has different set of arguments to perform something based on different number of inputs.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overload a java method, just change its signature.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signature, either change the number of arguments or change the type of argument or their order.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2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86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Circuit</vt:lpstr>
      <vt:lpstr>Method OVERLOADING  AND OVERRIDING</vt:lpstr>
      <vt:lpstr>PowerPoint Presentation</vt:lpstr>
      <vt:lpstr>METHOD</vt:lpstr>
      <vt:lpstr>Method overloading</vt:lpstr>
      <vt:lpstr>How to overload a method in java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AND OVERRIDING</dc:title>
  <dc:creator>Bikkavilli, Vamsi</dc:creator>
  <cp:lastModifiedBy>Bikkavilli, Vamsi</cp:lastModifiedBy>
  <cp:revision>9</cp:revision>
  <dcterms:created xsi:type="dcterms:W3CDTF">2019-07-18T10:32:56Z</dcterms:created>
  <dcterms:modified xsi:type="dcterms:W3CDTF">2019-07-18T12:27:46Z</dcterms:modified>
</cp:coreProperties>
</file>