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62" r:id="rId5"/>
    <p:sldId id="258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22" y="609725"/>
            <a:ext cx="7067006" cy="5676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9512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65" y="0"/>
            <a:ext cx="732783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393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78" y="0"/>
            <a:ext cx="8534400" cy="1507067"/>
          </a:xfrm>
        </p:spPr>
        <p:txBody>
          <a:bodyPr/>
          <a:lstStyle/>
          <a:p>
            <a:r>
              <a:rPr lang="en-IN" dirty="0" smtClean="0"/>
              <a:t>What is Inheritance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1068946"/>
            <a:ext cx="10058400" cy="578905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act of inheriting property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</a:t>
            </a:r>
            <a:r>
              <a:rPr lang="en-IN" sz="2800" dirty="0"/>
              <a:t>reception of genetic qualities by transmission from parent to offspring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 </a:t>
            </a:r>
            <a:r>
              <a:rPr lang="en-IN" sz="2800" dirty="0"/>
              <a:t>the acquisition of a possession, condition, or trait from past generations.</a:t>
            </a:r>
          </a:p>
          <a:p>
            <a:pPr algn="r"/>
            <a:r>
              <a:rPr lang="en-IN" sz="2800" dirty="0"/>
              <a:t/>
            </a:r>
            <a:br>
              <a:rPr lang="en-IN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0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05" y="1371600"/>
            <a:ext cx="9507957" cy="3947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32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5" t="6578" r="11514" b="11249"/>
          <a:stretch/>
        </p:blipFill>
        <p:spPr>
          <a:xfrm>
            <a:off x="3335628" y="556420"/>
            <a:ext cx="8036418" cy="5782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54546" y="2662897"/>
            <a:ext cx="2807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USING CONCEPT OF</a:t>
            </a:r>
          </a:p>
          <a:p>
            <a:r>
              <a:rPr lang="en-IN" sz="2400" dirty="0" smtClean="0"/>
              <a:t>INHERITANCE IN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54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-1604" r="18330" b="1604"/>
          <a:stretch/>
        </p:blipFill>
        <p:spPr>
          <a:xfrm>
            <a:off x="4129880" y="682579"/>
            <a:ext cx="7705803" cy="55204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231819" y="2498501"/>
            <a:ext cx="584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Simple program</a:t>
            </a:r>
          </a:p>
          <a:p>
            <a:r>
              <a:rPr lang="en-IN" sz="2800" dirty="0" smtClean="0"/>
              <a:t> to understand</a:t>
            </a:r>
          </a:p>
          <a:p>
            <a:r>
              <a:rPr lang="en-IN" sz="2800" dirty="0" smtClean="0"/>
              <a:t> inheritance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40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36751"/>
            <a:ext cx="10274156" cy="56942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5104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104503"/>
            <a:ext cx="3380097" cy="2937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96" y="923789"/>
            <a:ext cx="6505303" cy="470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3277145"/>
            <a:ext cx="3384912" cy="3384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17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564228"/>
            <a:ext cx="8595359" cy="5611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53615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51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PowerPoint Presentation</vt:lpstr>
      <vt:lpstr>Inheritance</vt:lpstr>
      <vt:lpstr>What is Inheritance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GUDALA, SUDHEER</dc:creator>
  <cp:lastModifiedBy>Syam Kumar Gudala</cp:lastModifiedBy>
  <cp:revision>12</cp:revision>
  <dcterms:created xsi:type="dcterms:W3CDTF">2019-07-18T10:30:39Z</dcterms:created>
  <dcterms:modified xsi:type="dcterms:W3CDTF">2019-07-18T19:58:30Z</dcterms:modified>
</cp:coreProperties>
</file>