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 AND OVERRIDING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5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08336" y="218940"/>
            <a:ext cx="10818255" cy="66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339403"/>
          </a:xfrm>
        </p:spPr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39403"/>
            <a:ext cx="10363826" cy="475230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statements that are grouped together to perform an operation.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Image result for method in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21" y="2356833"/>
            <a:ext cx="6065949" cy="37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0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584100"/>
          </a:xfrm>
        </p:spPr>
        <p:txBody>
          <a:bodyPr/>
          <a:lstStyle/>
          <a:p>
            <a:r>
              <a:rPr lang="en-US" dirty="0" smtClean="0">
                <a:cs typeface="Times New Roman" panose="02020603050405020304" pitchFamily="18" charset="0"/>
              </a:rPr>
              <a:t>Method overloading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584101"/>
            <a:ext cx="10363826" cy="468791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method overloading enables us to declare two or more methods with same name but with different behavior.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6" y="2511380"/>
            <a:ext cx="11934423" cy="43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1481069"/>
          </a:xfrm>
        </p:spPr>
        <p:txBody>
          <a:bodyPr/>
          <a:lstStyle/>
          <a:p>
            <a:r>
              <a:rPr lang="en-US" dirty="0" smtClean="0"/>
              <a:t>How to overload a method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3487" y="1481070"/>
            <a:ext cx="10904113" cy="50613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any overloaded method in java has different set of arguments to perform something based on different number of inputs.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overload a java method, just change its signature.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signature, either change the number of arguments or change the type of argument or their order.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6203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82</TotalTime>
  <Words>101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Droplet</vt:lpstr>
      <vt:lpstr>Method OVERLOADING AND OVERRIDING</vt:lpstr>
      <vt:lpstr>PowerPoint Presentation</vt:lpstr>
      <vt:lpstr>METHOD</vt:lpstr>
      <vt:lpstr>Method overloading</vt:lpstr>
      <vt:lpstr>How to overload a method in java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OVERLOADING AND OVERRIDING</dc:title>
  <dc:creator>Bikkavilli, Vamsi</dc:creator>
  <cp:lastModifiedBy>Bikkavilli, Vamsi</cp:lastModifiedBy>
  <cp:revision>5</cp:revision>
  <dcterms:created xsi:type="dcterms:W3CDTF">2019-07-18T10:32:56Z</dcterms:created>
  <dcterms:modified xsi:type="dcterms:W3CDTF">2019-07-18T11:55:34Z</dcterms:modified>
</cp:coreProperties>
</file>