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60" r:id="rId11"/>
    <p:sldId id="261" r:id="rId12"/>
    <p:sldId id="281" r:id="rId13"/>
    <p:sldId id="282" r:id="rId14"/>
    <p:sldId id="283" r:id="rId15"/>
    <p:sldId id="262" r:id="rId16"/>
    <p:sldId id="284" r:id="rId17"/>
    <p:sldId id="264" r:id="rId18"/>
    <p:sldId id="265" r:id="rId19"/>
    <p:sldId id="266" r:id="rId20"/>
    <p:sldId id="267" r:id="rId21"/>
    <p:sldId id="268" r:id="rId22"/>
    <p:sldId id="272" r:id="rId23"/>
    <p:sldId id="269" r:id="rId24"/>
    <p:sldId id="270" r:id="rId25"/>
    <p:sldId id="271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7AB-BC47-4AC3-A4C6-CAE02AFA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6B6D3-A17C-492B-B937-B78CF874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A94B-3A2E-4848-8B65-82DBC7CD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02D4-CEE2-46D0-B812-6C673870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11B8-DA9B-42F2-8829-4D8DD2CE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45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2426-639E-4EAE-ABD1-E3509CDD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0E60-9F44-4450-A112-C13B68D1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976F-F1B9-4EAC-8CD1-87C2FB2F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F5E2-E352-45EB-B2B6-2A7DCD05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9812-BC06-43D1-8D8D-2627117D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01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9099F-5D4C-41F8-BD98-603AF403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9DBE3-1A2C-4D69-A117-CB696E7E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DFC9-6BBE-4BA2-AA7C-D3F66CCE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6DDC-C086-4E33-B864-E76A4A19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FFD9-A474-4963-A2B3-BEB78FF2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6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0EBE-7A46-4F2A-90A3-1312732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FBC-3868-497B-97CC-BF22DFED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32E0-ADE1-4D15-9880-6461B7A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DE8B-7C14-4714-888E-4742ED78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2431-F85C-4EC0-9939-F6BE38CA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B4D4-E6EE-4A70-AEF4-996213A0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7E1A-6B52-4F0E-A112-E30B263F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29C7-956A-40AF-9F97-9A89CC8E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DCAE-4A1C-43AD-B864-87DCA7C2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4854-888C-40E7-B6A5-7DD2A3A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4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ED1-B2EA-4973-BD52-3ABDB88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33DF-0103-46C3-9104-E7D88DB8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4495E-8A2F-4B64-A7E3-3678C85A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F06D-B9BC-403F-8A40-00BF6993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EA81-76CD-43B7-8262-4204FD84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64B02-4903-4537-92F6-6F16DDF9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5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753-42AA-4E5B-B6B4-64B555B5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6E77-8DBB-4D17-837E-A3E65263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3848B-3F0C-4151-A55F-655FCF34F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44D0-0DDA-46BC-BEA6-4D6DDCEF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ABE4E-2369-4260-BBEE-6C15B07B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28F0-BB5F-440E-A8F6-CFEFCB9C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0891E-E416-4E5C-B315-9F3B70FB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9AA59-4FB6-43B1-B20E-1C4B7C6A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9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81AA-97C7-4932-A291-4D24BE2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9702E-095F-40EF-ACC8-40304A07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119AD-C4D1-44D7-B4EE-D92DC10D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09DC-20E9-4F40-B2B1-3D8E4F3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7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20F90-12B2-4E65-B3F6-E30DF5D5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0B93D-4A65-424D-927F-93E4CB4D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C5D4-142F-4409-9F09-CCC43A1B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3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0BE8-F4EA-45B4-920C-C3F87ADB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1BCA-1F0A-4551-823B-F7687712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E9F64-9730-46E1-B482-CE402DF0C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E31F8-87A1-42ED-889D-14EF17C0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4F1E8-23A5-4036-8BFA-121004A9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2C12-F002-46C0-B185-1994A5C2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7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31C6-C0F0-4192-BD82-B3A26049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DDF9-33F3-40CE-B90E-6A46299B9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3A031-2D35-4D72-BA81-6A0A3BFD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4C2A-B432-445E-A275-B21EA82A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FCD9-AB58-412D-8C7B-19A5B3BF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93DFA-D16B-4BFE-9BE6-DC0FE505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5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ED629-AF84-408E-BC0F-710BAB1B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375C-B52E-415C-B291-F8CFA6A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0F53-3D30-422F-AC08-0C19C742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CD8D-2756-46A1-A0B4-B71DA4E7D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086E-24CC-4E51-AA9D-186CE6E6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6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2B0D-4A58-479A-8DEB-A74B543A0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básicos de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809F-AF12-4310-A979-461F7EC32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</a:t>
            </a:r>
          </a:p>
        </p:txBody>
      </p:sp>
    </p:spTree>
    <p:extLst>
      <p:ext uri="{BB962C8B-B14F-4D97-AF65-F5344CB8AC3E}">
        <p14:creationId xmlns:p14="http://schemas.microsoft.com/office/powerpoint/2010/main" val="5142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EEB4-D030-4E02-9CC2-A2094F4F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Tipos de Cloud </a:t>
            </a:r>
            <a:r>
              <a:rPr lang="pt-BR" dirty="0" err="1"/>
              <a:t>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33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B7DD6-87F4-47FB-A94D-0F0E6CA5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57387"/>
            <a:ext cx="10506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FC002-EAA3-4E4A-915A-E58A0189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00225"/>
            <a:ext cx="10344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4C831-3CE9-4365-A5FF-891FF3E6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814512"/>
            <a:ext cx="10658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80BDA-058F-4F2A-AB80-EBC99B4D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85950"/>
            <a:ext cx="106108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EEB4-D030-4E02-9CC2-A2094F4F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Instalações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34AFA-20F4-40CA-91A0-EC1DC223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276475"/>
            <a:ext cx="10477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EEB4-D030-4E02-9CC2-A2094F4F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Instalações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46F8F-A436-4836-BA54-E38E6A82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64" y="1460716"/>
            <a:ext cx="8479014" cy="53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7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Conhecendo os Serviços da Google Cloud</a:t>
            </a:r>
          </a:p>
        </p:txBody>
      </p:sp>
    </p:spTree>
    <p:extLst>
      <p:ext uri="{BB962C8B-B14F-4D97-AF65-F5344CB8AC3E}">
        <p14:creationId xmlns:p14="http://schemas.microsoft.com/office/powerpoint/2010/main" val="310779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Alcance Global da Google Cloud</a:t>
            </a:r>
          </a:p>
        </p:txBody>
      </p:sp>
    </p:spTree>
    <p:extLst>
      <p:ext uri="{BB962C8B-B14F-4D97-AF65-F5344CB8AC3E}">
        <p14:creationId xmlns:p14="http://schemas.microsoft.com/office/powerpoint/2010/main" val="349079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Modelo de Segurança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40303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DEE8-91A7-4B16-942A-E71196A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Cloud </a:t>
            </a:r>
            <a:r>
              <a:rPr lang="pt-BR" dirty="0" err="1"/>
              <a:t>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92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Preços na 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1579028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Criando Conta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147138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Gastos e Orçamentos</a:t>
            </a:r>
          </a:p>
        </p:txBody>
      </p:sp>
    </p:spTree>
    <p:extLst>
      <p:ext uri="{BB962C8B-B14F-4D97-AF65-F5344CB8AC3E}">
        <p14:creationId xmlns:p14="http://schemas.microsoft.com/office/powerpoint/2010/main" val="333799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Visão Geral da Console</a:t>
            </a:r>
          </a:p>
        </p:txBody>
      </p:sp>
    </p:spTree>
    <p:extLst>
      <p:ext uri="{BB962C8B-B14F-4D97-AF65-F5344CB8AC3E}">
        <p14:creationId xmlns:p14="http://schemas.microsoft.com/office/powerpoint/2010/main" val="2763913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Serviços de Armazenamento da Google Cloud</a:t>
            </a:r>
          </a:p>
        </p:txBody>
      </p:sp>
    </p:spTree>
    <p:extLst>
      <p:ext uri="{BB962C8B-B14F-4D97-AF65-F5344CB8AC3E}">
        <p14:creationId xmlns:p14="http://schemas.microsoft.com/office/powerpoint/2010/main" val="146289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Serviços de Computação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208672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Serviços de Banco de Dados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11389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Cloud SDK - Ferramenta de Linha de Comando da</a:t>
            </a:r>
            <a:br>
              <a:rPr lang="pt-BR" dirty="0"/>
            </a:br>
            <a:r>
              <a:rPr lang="pt-BR" dirty="0"/>
              <a:t>Google Cloud</a:t>
            </a:r>
          </a:p>
        </p:txBody>
      </p:sp>
    </p:spTree>
    <p:extLst>
      <p:ext uri="{BB962C8B-B14F-4D97-AF65-F5344CB8AC3E}">
        <p14:creationId xmlns:p14="http://schemas.microsoft.com/office/powerpoint/2010/main" val="3300498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Preços na 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275692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DDAB-07DB-47ED-8DF0-E19DE61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Cloud Computing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A571-A0C9-4B8D-92AC-38B7A2EF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19312"/>
            <a:ext cx="10353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5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8A8A7-307E-4E0D-BF26-3716AEE6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85925"/>
            <a:ext cx="10534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33FD7-834C-496A-9806-CFB61225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733550"/>
            <a:ext cx="10763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ABE4D-5263-46C5-B7A8-D6498480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019300"/>
            <a:ext cx="10753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6C765-F31C-4CE5-8AF4-2AF1CDE3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085975"/>
            <a:ext cx="106775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6196D-9659-4A8D-8839-4AC1F115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895475"/>
            <a:ext cx="10658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0A495-A98A-4C55-8785-D587D53C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14537"/>
            <a:ext cx="10648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5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Conceitos básicos de Cloud </vt:lpstr>
      <vt:lpstr>Cloud Computing</vt:lpstr>
      <vt:lpstr>O que é Cloud Computing</vt:lpstr>
      <vt:lpstr>Vantagens de Cloud Computing</vt:lpstr>
      <vt:lpstr>Vantagens de Cloud Computing</vt:lpstr>
      <vt:lpstr>Vantagens de Cloud Computing</vt:lpstr>
      <vt:lpstr>Vantagens de Cloud Computing</vt:lpstr>
      <vt:lpstr>Vantagens de Cloud Computing</vt:lpstr>
      <vt:lpstr>Vantagens de Cloud Computing</vt:lpstr>
      <vt:lpstr>Tipos de Cloud Computing</vt:lpstr>
      <vt:lpstr>Quais os tipos de cloud computing</vt:lpstr>
      <vt:lpstr>Quais os tipos de cloud computing</vt:lpstr>
      <vt:lpstr>Quais os tipos de cloud computing</vt:lpstr>
      <vt:lpstr>Quais os tipos de cloud computing</vt:lpstr>
      <vt:lpstr>Tipos de Instalações de Cloud Computing</vt:lpstr>
      <vt:lpstr>Tipos de Instalações de Cloud Computing</vt:lpstr>
      <vt:lpstr>Conhecendo os Serviços da Google Cloud</vt:lpstr>
      <vt:lpstr>Alcance Global da Google Cloud</vt:lpstr>
      <vt:lpstr>Modelo de Segurança na Google Cloud</vt:lpstr>
      <vt:lpstr>Preços na Google Cloud Platform</vt:lpstr>
      <vt:lpstr>Criando Conta na Google Cloud</vt:lpstr>
      <vt:lpstr>Gastos e Orçamentos</vt:lpstr>
      <vt:lpstr>Visão Geral da Console</vt:lpstr>
      <vt:lpstr>Serviços de Armazenamento da Google Cloud</vt:lpstr>
      <vt:lpstr>Serviços de Computação na Google Cloud</vt:lpstr>
      <vt:lpstr>Serviços de Banco de Dados na Google Cloud</vt:lpstr>
      <vt:lpstr>Cloud SDK - Ferramenta de Linha de Comando da Google Cloud</vt:lpstr>
      <vt:lpstr>Preços na Google Cloud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</dc:creator>
  <cp:lastModifiedBy>Rogerio</cp:lastModifiedBy>
  <cp:revision>9</cp:revision>
  <dcterms:created xsi:type="dcterms:W3CDTF">2020-10-23T11:48:45Z</dcterms:created>
  <dcterms:modified xsi:type="dcterms:W3CDTF">2020-10-23T15:49:17Z</dcterms:modified>
</cp:coreProperties>
</file>