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FF"/>
    <a:srgbClr val="00BBA4"/>
    <a:srgbClr val="00D3CF"/>
    <a:srgbClr val="1570E7"/>
    <a:srgbClr val="FFC7A5"/>
    <a:srgbClr val="A23980"/>
    <a:srgbClr val="BF7C00"/>
    <a:srgbClr val="FFA400"/>
    <a:srgbClr val="FFCD9D"/>
    <a:srgbClr val="FFA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7"/>
    <p:restoredTop sz="94715"/>
  </p:normalViewPr>
  <p:slideViewPr>
    <p:cSldViewPr snapToGrid="0" snapToObjects="1">
      <p:cViewPr>
        <p:scale>
          <a:sx n="114" d="100"/>
          <a:sy n="114" d="100"/>
        </p:scale>
        <p:origin x="1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6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6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5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5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6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0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3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2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339" y="1354928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768696" y="1843013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768695" y="2339303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879300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Ellipse 7"/>
          <p:cNvSpPr/>
          <p:nvPr/>
        </p:nvSpPr>
        <p:spPr>
          <a:xfrm>
            <a:off x="3181462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Ellipse 8"/>
          <p:cNvSpPr/>
          <p:nvPr/>
        </p:nvSpPr>
        <p:spPr>
          <a:xfrm>
            <a:off x="3483624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" name="Ellipse 9"/>
          <p:cNvSpPr/>
          <p:nvPr/>
        </p:nvSpPr>
        <p:spPr>
          <a:xfrm>
            <a:off x="3785786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1" name="Ellipse 10"/>
          <p:cNvSpPr/>
          <p:nvPr/>
        </p:nvSpPr>
        <p:spPr>
          <a:xfrm>
            <a:off x="4087950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5" name="Connecteur droit 24"/>
          <p:cNvCxnSpPr>
            <a:stCxn id="7" idx="0"/>
          </p:cNvCxnSpPr>
          <p:nvPr/>
        </p:nvCxnSpPr>
        <p:spPr>
          <a:xfrm flipH="1" flipV="1">
            <a:off x="2987633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3288021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3592969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3895383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4190159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44960" y="1354928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2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4855317" y="1843013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855316" y="2339303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4965921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4" name="Ellipse 33"/>
          <p:cNvSpPr/>
          <p:nvPr/>
        </p:nvSpPr>
        <p:spPr>
          <a:xfrm>
            <a:off x="5268083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5" name="Ellipse 34"/>
          <p:cNvSpPr/>
          <p:nvPr/>
        </p:nvSpPr>
        <p:spPr>
          <a:xfrm>
            <a:off x="5570245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6" name="Ellipse 35"/>
          <p:cNvSpPr/>
          <p:nvPr/>
        </p:nvSpPr>
        <p:spPr>
          <a:xfrm>
            <a:off x="5872407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7" name="Ellipse 36"/>
          <p:cNvSpPr/>
          <p:nvPr/>
        </p:nvSpPr>
        <p:spPr>
          <a:xfrm>
            <a:off x="6174571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8" name="Connecteur droit 37"/>
          <p:cNvCxnSpPr>
            <a:stCxn id="35" idx="0"/>
          </p:cNvCxnSpPr>
          <p:nvPr/>
        </p:nvCxnSpPr>
        <p:spPr>
          <a:xfrm flipH="1" flipV="1">
            <a:off x="5074254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5374642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5679590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5982004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6276780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31581" y="1354928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3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941938" y="1843013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6941937" y="2339303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7052542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7" name="Ellipse 46"/>
          <p:cNvSpPr/>
          <p:nvPr/>
        </p:nvSpPr>
        <p:spPr>
          <a:xfrm>
            <a:off x="7354704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8" name="Ellipse 47"/>
          <p:cNvSpPr/>
          <p:nvPr/>
        </p:nvSpPr>
        <p:spPr>
          <a:xfrm>
            <a:off x="7656866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9" name="Ellipse 48"/>
          <p:cNvSpPr/>
          <p:nvPr/>
        </p:nvSpPr>
        <p:spPr>
          <a:xfrm>
            <a:off x="7959028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Ellipse 49"/>
          <p:cNvSpPr/>
          <p:nvPr/>
        </p:nvSpPr>
        <p:spPr>
          <a:xfrm>
            <a:off x="8261192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1" name="Connecteur droit 50"/>
          <p:cNvCxnSpPr>
            <a:stCxn id="48" idx="0"/>
          </p:cNvCxnSpPr>
          <p:nvPr/>
        </p:nvCxnSpPr>
        <p:spPr>
          <a:xfrm flipH="1" flipV="1">
            <a:off x="7160875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7461263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7766211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8068625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8363401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5833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276869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43434" y="387754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231834" y="3877549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3426034" y="387754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037634" y="387754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74218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5254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828810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939167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132136" y="2046062"/>
            <a:ext cx="1416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latin typeface="DIN Condensed" charset="0"/>
                <a:ea typeface="DIN Condensed" charset="0"/>
                <a:cs typeface="DIN Condensed" charset="0"/>
              </a:rPr>
              <a:t>HARDWARE</a:t>
            </a:r>
            <a:endParaRPr lang="fr-FR" sz="2800" b="1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1132136" y="4045395"/>
            <a:ext cx="1368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DIN Condensed" charset="0"/>
                <a:ea typeface="DIN Condensed" charset="0"/>
                <a:cs typeface="DIN Condensed" charset="0"/>
              </a:rPr>
              <a:t>SOFTWARE</a:t>
            </a:r>
            <a:endParaRPr lang="fr-FR" sz="28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cxnSp>
        <p:nvCxnSpPr>
          <p:cNvPr id="105" name="Connecteur en arc 104"/>
          <p:cNvCxnSpPr>
            <a:stCxn id="72" idx="0"/>
            <a:endCxn id="7" idx="4"/>
          </p:cNvCxnSpPr>
          <p:nvPr/>
        </p:nvCxnSpPr>
        <p:spPr>
          <a:xfrm rot="5400000" flipH="1" flipV="1">
            <a:off x="2359554" y="3247445"/>
            <a:ext cx="1197908" cy="623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en arc 108"/>
          <p:cNvCxnSpPr>
            <a:stCxn id="73" idx="0"/>
            <a:endCxn id="8" idx="4"/>
          </p:cNvCxnSpPr>
          <p:nvPr/>
        </p:nvCxnSpPr>
        <p:spPr>
          <a:xfrm rot="16200000" flipV="1">
            <a:off x="2704836" y="3266626"/>
            <a:ext cx="1197908" cy="2393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rc 112"/>
          <p:cNvCxnSpPr>
            <a:stCxn id="74" idx="0"/>
          </p:cNvCxnSpPr>
          <p:nvPr/>
        </p:nvCxnSpPr>
        <p:spPr>
          <a:xfrm rot="16200000" flipV="1">
            <a:off x="2805923" y="3173512"/>
            <a:ext cx="1197908" cy="2101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en arc 115"/>
          <p:cNvCxnSpPr>
            <a:stCxn id="75" idx="0"/>
            <a:endCxn id="7" idx="4"/>
          </p:cNvCxnSpPr>
          <p:nvPr/>
        </p:nvCxnSpPr>
        <p:spPr>
          <a:xfrm rot="16200000" flipV="1">
            <a:off x="2456656" y="3212645"/>
            <a:ext cx="1197907" cy="1318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endCxn id="9" idx="4"/>
          </p:cNvCxnSpPr>
          <p:nvPr/>
        </p:nvCxnSpPr>
        <p:spPr>
          <a:xfrm rot="16200000" flipV="1">
            <a:off x="3050210" y="3223414"/>
            <a:ext cx="1197906" cy="1103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620234" y="387754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/>
          <p:cNvSpPr/>
          <p:nvPr/>
        </p:nvSpPr>
        <p:spPr>
          <a:xfrm>
            <a:off x="4008634" y="387754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4202835" y="387754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/>
          <p:cNvSpPr/>
          <p:nvPr/>
        </p:nvSpPr>
        <p:spPr>
          <a:xfrm>
            <a:off x="3814434" y="387754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en arc 159"/>
          <p:cNvCxnSpPr>
            <a:stCxn id="149" idx="0"/>
          </p:cNvCxnSpPr>
          <p:nvPr/>
        </p:nvCxnSpPr>
        <p:spPr>
          <a:xfrm rot="16200000" flipV="1">
            <a:off x="3146711" y="3125899"/>
            <a:ext cx="1197908" cy="30538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en arc 162"/>
          <p:cNvCxnSpPr>
            <a:stCxn id="147" idx="0"/>
            <a:endCxn id="10" idx="4"/>
          </p:cNvCxnSpPr>
          <p:nvPr/>
        </p:nvCxnSpPr>
        <p:spPr>
          <a:xfrm rot="16200000" flipV="1">
            <a:off x="3395399" y="3180388"/>
            <a:ext cx="1197907" cy="1964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en arc 165"/>
          <p:cNvCxnSpPr>
            <a:stCxn id="148" idx="0"/>
            <a:endCxn id="11" idx="4"/>
          </p:cNvCxnSpPr>
          <p:nvPr/>
        </p:nvCxnSpPr>
        <p:spPr>
          <a:xfrm rot="16200000" flipV="1">
            <a:off x="3643581" y="3234369"/>
            <a:ext cx="1197906" cy="884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4929453" y="387661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/>
          <p:cNvSpPr/>
          <p:nvPr/>
        </p:nvSpPr>
        <p:spPr>
          <a:xfrm>
            <a:off x="5317853" y="387661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178"/>
          <p:cNvSpPr/>
          <p:nvPr/>
        </p:nvSpPr>
        <p:spPr>
          <a:xfrm>
            <a:off x="5512053" y="387661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/>
          <p:cNvSpPr/>
          <p:nvPr/>
        </p:nvSpPr>
        <p:spPr>
          <a:xfrm>
            <a:off x="5123653" y="387661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1" name="Connecteur en arc 180"/>
          <p:cNvCxnSpPr>
            <a:endCxn id="182" idx="4"/>
          </p:cNvCxnSpPr>
          <p:nvPr/>
        </p:nvCxnSpPr>
        <p:spPr>
          <a:xfrm rot="5400000" flipH="1" flipV="1">
            <a:off x="4445573" y="3246514"/>
            <a:ext cx="1197908" cy="623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en arc 181"/>
          <p:cNvCxnSpPr>
            <a:endCxn id="183" idx="4"/>
          </p:cNvCxnSpPr>
          <p:nvPr/>
        </p:nvCxnSpPr>
        <p:spPr>
          <a:xfrm rot="16200000" flipV="1">
            <a:off x="4790855" y="3265695"/>
            <a:ext cx="1197908" cy="2393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en arc 182"/>
          <p:cNvCxnSpPr/>
          <p:nvPr/>
        </p:nvCxnSpPr>
        <p:spPr>
          <a:xfrm rot="16200000" flipV="1">
            <a:off x="4891942" y="3172581"/>
            <a:ext cx="1197908" cy="2101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en arc 183"/>
          <p:cNvCxnSpPr>
            <a:endCxn id="182" idx="4"/>
          </p:cNvCxnSpPr>
          <p:nvPr/>
        </p:nvCxnSpPr>
        <p:spPr>
          <a:xfrm rot="16200000" flipV="1">
            <a:off x="4542675" y="3211714"/>
            <a:ext cx="1197907" cy="1318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en arc 184"/>
          <p:cNvCxnSpPr>
            <a:endCxn id="184" idx="4"/>
          </p:cNvCxnSpPr>
          <p:nvPr/>
        </p:nvCxnSpPr>
        <p:spPr>
          <a:xfrm rot="16200000" flipV="1">
            <a:off x="5136229" y="3222483"/>
            <a:ext cx="1197906" cy="1103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5706253" y="387661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186"/>
          <p:cNvSpPr/>
          <p:nvPr/>
        </p:nvSpPr>
        <p:spPr>
          <a:xfrm>
            <a:off x="6094653" y="387661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Rectangle 187"/>
          <p:cNvSpPr/>
          <p:nvPr/>
        </p:nvSpPr>
        <p:spPr>
          <a:xfrm>
            <a:off x="6288854" y="387661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 188"/>
          <p:cNvSpPr/>
          <p:nvPr/>
        </p:nvSpPr>
        <p:spPr>
          <a:xfrm>
            <a:off x="5900453" y="387661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0" name="Connecteur en arc 189"/>
          <p:cNvCxnSpPr/>
          <p:nvPr/>
        </p:nvCxnSpPr>
        <p:spPr>
          <a:xfrm rot="16200000" flipV="1">
            <a:off x="5232730" y="3124968"/>
            <a:ext cx="1197908" cy="30538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en arc 190"/>
          <p:cNvCxnSpPr>
            <a:endCxn id="185" idx="4"/>
          </p:cNvCxnSpPr>
          <p:nvPr/>
        </p:nvCxnSpPr>
        <p:spPr>
          <a:xfrm rot="16200000" flipV="1">
            <a:off x="5481418" y="3179457"/>
            <a:ext cx="1197907" cy="1964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en arc 191"/>
          <p:cNvCxnSpPr>
            <a:endCxn id="186" idx="4"/>
          </p:cNvCxnSpPr>
          <p:nvPr/>
        </p:nvCxnSpPr>
        <p:spPr>
          <a:xfrm rot="16200000" flipV="1">
            <a:off x="5729600" y="3233438"/>
            <a:ext cx="1197906" cy="884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7006083" y="387661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193"/>
          <p:cNvSpPr/>
          <p:nvPr/>
        </p:nvSpPr>
        <p:spPr>
          <a:xfrm>
            <a:off x="7394483" y="3876618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/>
          <p:cNvSpPr/>
          <p:nvPr/>
        </p:nvSpPr>
        <p:spPr>
          <a:xfrm>
            <a:off x="7588683" y="387661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/>
          <p:nvPr/>
        </p:nvSpPr>
        <p:spPr>
          <a:xfrm>
            <a:off x="7200283" y="387661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7" name="Connecteur en arc 196"/>
          <p:cNvCxnSpPr>
            <a:endCxn id="198" idx="4"/>
          </p:cNvCxnSpPr>
          <p:nvPr/>
        </p:nvCxnSpPr>
        <p:spPr>
          <a:xfrm rot="5400000" flipH="1" flipV="1">
            <a:off x="6522203" y="3246514"/>
            <a:ext cx="1197908" cy="623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en arc 197"/>
          <p:cNvCxnSpPr>
            <a:endCxn id="199" idx="4"/>
          </p:cNvCxnSpPr>
          <p:nvPr/>
        </p:nvCxnSpPr>
        <p:spPr>
          <a:xfrm rot="16200000" flipV="1">
            <a:off x="6867485" y="3265695"/>
            <a:ext cx="1197908" cy="2393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en arc 198"/>
          <p:cNvCxnSpPr/>
          <p:nvPr/>
        </p:nvCxnSpPr>
        <p:spPr>
          <a:xfrm rot="16200000" flipV="1">
            <a:off x="6968572" y="3172581"/>
            <a:ext cx="1197908" cy="21016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en arc 199"/>
          <p:cNvCxnSpPr>
            <a:endCxn id="198" idx="4"/>
          </p:cNvCxnSpPr>
          <p:nvPr/>
        </p:nvCxnSpPr>
        <p:spPr>
          <a:xfrm rot="16200000" flipV="1">
            <a:off x="6619305" y="3211714"/>
            <a:ext cx="1197907" cy="1318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en arc 200"/>
          <p:cNvCxnSpPr>
            <a:endCxn id="200" idx="4"/>
          </p:cNvCxnSpPr>
          <p:nvPr/>
        </p:nvCxnSpPr>
        <p:spPr>
          <a:xfrm rot="16200000" flipV="1">
            <a:off x="7212859" y="3222483"/>
            <a:ext cx="1197906" cy="1103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7782883" y="387661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202"/>
          <p:cNvSpPr/>
          <p:nvPr/>
        </p:nvSpPr>
        <p:spPr>
          <a:xfrm>
            <a:off x="8171283" y="3876617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203"/>
          <p:cNvSpPr/>
          <p:nvPr/>
        </p:nvSpPr>
        <p:spPr>
          <a:xfrm>
            <a:off x="8365484" y="387661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204"/>
          <p:cNvSpPr/>
          <p:nvPr/>
        </p:nvSpPr>
        <p:spPr>
          <a:xfrm>
            <a:off x="7977083" y="3876616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6" name="Connecteur en arc 205"/>
          <p:cNvCxnSpPr/>
          <p:nvPr/>
        </p:nvCxnSpPr>
        <p:spPr>
          <a:xfrm rot="16200000" flipV="1">
            <a:off x="7309360" y="3124968"/>
            <a:ext cx="1197908" cy="30538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en arc 206"/>
          <p:cNvCxnSpPr>
            <a:endCxn id="201" idx="4"/>
          </p:cNvCxnSpPr>
          <p:nvPr/>
        </p:nvCxnSpPr>
        <p:spPr>
          <a:xfrm rot="16200000" flipV="1">
            <a:off x="7558048" y="3179457"/>
            <a:ext cx="1197907" cy="1964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en arc 207"/>
          <p:cNvCxnSpPr>
            <a:endCxn id="202" idx="4"/>
          </p:cNvCxnSpPr>
          <p:nvPr/>
        </p:nvCxnSpPr>
        <p:spPr>
          <a:xfrm rot="16200000" flipV="1">
            <a:off x="7806230" y="3233438"/>
            <a:ext cx="1197906" cy="8845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548208" y="764556"/>
            <a:ext cx="2674963" cy="5349994"/>
          </a:xfrm>
          <a:prstGeom prst="rect">
            <a:avLst/>
          </a:prstGeom>
          <a:gradFill>
            <a:gsLst>
              <a:gs pos="1000">
                <a:schemeClr val="bg1">
                  <a:alpha val="0"/>
                </a:schemeClr>
              </a:gs>
              <a:gs pos="31000">
                <a:srgbClr val="FFFFFF">
                  <a:alpha val="75000"/>
                </a:srgbClr>
              </a:gs>
              <a:gs pos="17000">
                <a:srgbClr val="FFFFFF">
                  <a:alpha val="50000"/>
                </a:srgbClr>
              </a:gs>
              <a:gs pos="45000">
                <a:srgbClr val="FFFFFF">
                  <a:alpha val="90000"/>
                </a:srgbClr>
              </a:gs>
              <a:gs pos="6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7986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4210" y="663234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504567" y="1151319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504566" y="1647609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615171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Ellipse 7"/>
          <p:cNvSpPr/>
          <p:nvPr/>
        </p:nvSpPr>
        <p:spPr>
          <a:xfrm>
            <a:off x="1917333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Ellipse 8"/>
          <p:cNvSpPr/>
          <p:nvPr/>
        </p:nvSpPr>
        <p:spPr>
          <a:xfrm>
            <a:off x="2219495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" name="Ellipse 9"/>
          <p:cNvSpPr/>
          <p:nvPr/>
        </p:nvSpPr>
        <p:spPr>
          <a:xfrm>
            <a:off x="2521657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1" name="Ellipse 10"/>
          <p:cNvSpPr/>
          <p:nvPr/>
        </p:nvSpPr>
        <p:spPr>
          <a:xfrm>
            <a:off x="2823821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" name="Connecteur droit 11"/>
          <p:cNvCxnSpPr>
            <a:stCxn id="11" idx="0"/>
          </p:cNvCxnSpPr>
          <p:nvPr/>
        </p:nvCxnSpPr>
        <p:spPr>
          <a:xfrm flipH="1" flipV="1">
            <a:off x="1723504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2023892" y="154545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2328840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 flipV="1">
            <a:off x="2631254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2926030" y="154545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95916" y="2585009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2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506273" y="3073094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506272" y="3569384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616877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1" name="Ellipse 20"/>
          <p:cNvSpPr/>
          <p:nvPr/>
        </p:nvSpPr>
        <p:spPr>
          <a:xfrm>
            <a:off x="1919039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2" name="Ellipse 21"/>
          <p:cNvSpPr/>
          <p:nvPr/>
        </p:nvSpPr>
        <p:spPr>
          <a:xfrm>
            <a:off x="2221201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3" name="Ellipse 22"/>
          <p:cNvSpPr/>
          <p:nvPr/>
        </p:nvSpPr>
        <p:spPr>
          <a:xfrm>
            <a:off x="2523363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4" name="Ellipse 23"/>
          <p:cNvSpPr/>
          <p:nvPr/>
        </p:nvSpPr>
        <p:spPr>
          <a:xfrm>
            <a:off x="2825527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1725210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025598" y="346722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2330546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2632960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4245690" y="1720495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91439" y="4506784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3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501796" y="4994869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501795" y="5491159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612400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4" name="Ellipse 33"/>
          <p:cNvSpPr/>
          <p:nvPr/>
        </p:nvSpPr>
        <p:spPr>
          <a:xfrm>
            <a:off x="1914562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5" name="Ellipse 34"/>
          <p:cNvSpPr/>
          <p:nvPr/>
        </p:nvSpPr>
        <p:spPr>
          <a:xfrm>
            <a:off x="2216724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6" name="Ellipse 35"/>
          <p:cNvSpPr/>
          <p:nvPr/>
        </p:nvSpPr>
        <p:spPr>
          <a:xfrm>
            <a:off x="2518886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7" name="Ellipse 36"/>
          <p:cNvSpPr/>
          <p:nvPr/>
        </p:nvSpPr>
        <p:spPr>
          <a:xfrm>
            <a:off x="2821050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1720733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2021121" y="538900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2326069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628483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2923259" y="538900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69123" y="809464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289420" y="1266945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65729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846362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226862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5607362" y="1407643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623266" y="250935"/>
            <a:ext cx="1416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latin typeface="DIN Condensed" charset="0"/>
                <a:ea typeface="DIN Condensed" charset="0"/>
                <a:cs typeface="DIN Condensed" charset="0"/>
              </a:rPr>
              <a:t>HARDWARE</a:t>
            </a:r>
            <a:endParaRPr lang="fr-FR" sz="2800" b="1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403651" y="250935"/>
            <a:ext cx="1368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DIN Condensed" charset="0"/>
                <a:ea typeface="DIN Condensed" charset="0"/>
                <a:cs typeface="DIN Condensed" charset="0"/>
              </a:rPr>
              <a:t>SOFTWARE</a:t>
            </a:r>
            <a:endParaRPr lang="fr-FR" sz="28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4245690" y="380798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169123" y="2896950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4289420" y="3354431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65729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4846362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5226862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607362" y="3495129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4252518" y="5860665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75951" y="4949634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296248" y="5407115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72557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853190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33690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14190" y="5547813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rot="5400000">
            <a:off x="2667502" y="3008274"/>
            <a:ext cx="2091505" cy="4994582"/>
          </a:xfrm>
          <a:prstGeom prst="rect">
            <a:avLst/>
          </a:prstGeom>
          <a:gradFill>
            <a:gsLst>
              <a:gs pos="1000">
                <a:schemeClr val="bg1">
                  <a:alpha val="0"/>
                </a:schemeClr>
              </a:gs>
              <a:gs pos="31000">
                <a:srgbClr val="FFFFFF">
                  <a:alpha val="75000"/>
                </a:srgbClr>
              </a:gs>
              <a:gs pos="17000">
                <a:srgbClr val="FFFFFF">
                  <a:alpha val="50000"/>
                </a:srgbClr>
              </a:gs>
              <a:gs pos="45000">
                <a:srgbClr val="FFFFFF">
                  <a:alpha val="90000"/>
                </a:srgbClr>
              </a:gs>
              <a:gs pos="6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6" name="Connecteur droit 65"/>
          <p:cNvCxnSpPr/>
          <p:nvPr/>
        </p:nvCxnSpPr>
        <p:spPr>
          <a:xfrm flipH="1" flipV="1">
            <a:off x="2937205" y="346677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1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3700264" y="1205793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3810620" y="2190168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3921225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0" name="Ellipse 69"/>
          <p:cNvSpPr/>
          <p:nvPr/>
        </p:nvSpPr>
        <p:spPr>
          <a:xfrm>
            <a:off x="4223387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1" name="Ellipse 70"/>
          <p:cNvSpPr/>
          <p:nvPr/>
        </p:nvSpPr>
        <p:spPr>
          <a:xfrm>
            <a:off x="4525549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2" name="Ellipse 71"/>
          <p:cNvSpPr/>
          <p:nvPr/>
        </p:nvSpPr>
        <p:spPr>
          <a:xfrm>
            <a:off x="4827711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73" name="Ellipse 72"/>
          <p:cNvSpPr/>
          <p:nvPr/>
        </p:nvSpPr>
        <p:spPr>
          <a:xfrm>
            <a:off x="5129875" y="2309789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74" name="Connecteur droit 73"/>
          <p:cNvCxnSpPr>
            <a:stCxn id="71" idx="0"/>
          </p:cNvCxnSpPr>
          <p:nvPr/>
        </p:nvCxnSpPr>
        <p:spPr>
          <a:xfrm flipH="1" flipV="1">
            <a:off x="4029558" y="208801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H="1" flipV="1">
            <a:off x="4329946" y="208801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 flipV="1">
            <a:off x="4634894" y="208801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4937308" y="208801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 flipV="1">
            <a:off x="5232084" y="208801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265833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93" name="Rectangle à coins arrondis 92"/>
          <p:cNvSpPr/>
          <p:nvPr/>
        </p:nvSpPr>
        <p:spPr>
          <a:xfrm>
            <a:off x="276869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4218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485254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cxnSp>
        <p:nvCxnSpPr>
          <p:cNvPr id="100" name="Connecteur en arc 99"/>
          <p:cNvCxnSpPr>
            <a:stCxn id="105" idx="0"/>
            <a:endCxn id="69" idx="4"/>
          </p:cNvCxnSpPr>
          <p:nvPr/>
        </p:nvCxnSpPr>
        <p:spPr>
          <a:xfrm rot="5400000" flipH="1" flipV="1">
            <a:off x="2858328" y="2704296"/>
            <a:ext cx="1347045" cy="99946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>
            <a:stCxn id="106" idx="0"/>
            <a:endCxn id="70" idx="4"/>
          </p:cNvCxnSpPr>
          <p:nvPr/>
        </p:nvCxnSpPr>
        <p:spPr>
          <a:xfrm rot="5400000" flipH="1" flipV="1">
            <a:off x="3395452" y="2939258"/>
            <a:ext cx="1347045" cy="52954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en arc 102"/>
          <p:cNvCxnSpPr>
            <a:stCxn id="108" idx="0"/>
            <a:endCxn id="69" idx="4"/>
          </p:cNvCxnSpPr>
          <p:nvPr/>
        </p:nvCxnSpPr>
        <p:spPr>
          <a:xfrm rot="5400000" flipH="1" flipV="1">
            <a:off x="3051350" y="2897316"/>
            <a:ext cx="1347044" cy="61342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rc 103"/>
          <p:cNvCxnSpPr>
            <a:stCxn id="134" idx="0"/>
            <a:endCxn id="71" idx="4"/>
          </p:cNvCxnSpPr>
          <p:nvPr/>
        </p:nvCxnSpPr>
        <p:spPr>
          <a:xfrm rot="16200000" flipV="1">
            <a:off x="4196712" y="2969703"/>
            <a:ext cx="1347045" cy="46865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2948193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3720279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4106323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3334236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en arc 109"/>
          <p:cNvCxnSpPr>
            <a:stCxn id="137" idx="0"/>
            <a:endCxn id="72" idx="4"/>
          </p:cNvCxnSpPr>
          <p:nvPr/>
        </p:nvCxnSpPr>
        <p:spPr>
          <a:xfrm rot="16200000" flipV="1">
            <a:off x="4540814" y="2927762"/>
            <a:ext cx="1347044" cy="5525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rc 110"/>
          <p:cNvCxnSpPr>
            <a:stCxn id="135" idx="0"/>
            <a:endCxn id="72" idx="4"/>
          </p:cNvCxnSpPr>
          <p:nvPr/>
        </p:nvCxnSpPr>
        <p:spPr>
          <a:xfrm rot="16200000" flipV="1">
            <a:off x="4733836" y="2734741"/>
            <a:ext cx="1347045" cy="9385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à coins arrondis 130"/>
          <p:cNvSpPr/>
          <p:nvPr/>
        </p:nvSpPr>
        <p:spPr>
          <a:xfrm>
            <a:off x="4550909" y="1693878"/>
            <a:ext cx="913796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3810621" y="1693878"/>
            <a:ext cx="707791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                  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20635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5792721" y="387755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/>
          <p:cNvSpPr/>
          <p:nvPr/>
        </p:nvSpPr>
        <p:spPr>
          <a:xfrm>
            <a:off x="6178765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5406678" y="387755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en arc 142"/>
          <p:cNvCxnSpPr>
            <a:stCxn id="107" idx="0"/>
            <a:endCxn id="70" idx="4"/>
          </p:cNvCxnSpPr>
          <p:nvPr/>
        </p:nvCxnSpPr>
        <p:spPr>
          <a:xfrm rot="5400000" flipH="1" flipV="1">
            <a:off x="3588474" y="3132279"/>
            <a:ext cx="1347044" cy="14349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en arc 153"/>
          <p:cNvCxnSpPr>
            <a:stCxn id="136" idx="0"/>
            <a:endCxn id="73" idx="4"/>
          </p:cNvCxnSpPr>
          <p:nvPr/>
        </p:nvCxnSpPr>
        <p:spPr>
          <a:xfrm rot="16200000" flipV="1">
            <a:off x="5077940" y="2692800"/>
            <a:ext cx="1347044" cy="102245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2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339" y="3374137"/>
            <a:ext cx="1874801" cy="1572016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768696" y="3456432"/>
            <a:ext cx="1654085" cy="1014078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2189" y="3374137"/>
            <a:ext cx="1874801" cy="1572016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852546" y="3456432"/>
            <a:ext cx="1654085" cy="1014078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48193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720279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106323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334236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020635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792721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78765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406678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6835185" y="3374137"/>
            <a:ext cx="1874801" cy="1572016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6945542" y="3456432"/>
            <a:ext cx="1654085" cy="1014078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13631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885717" y="3923271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271761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499674" y="3923270"/>
            <a:ext cx="167848" cy="167848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2658339" y="5214883"/>
            <a:ext cx="6174136" cy="434803"/>
          </a:xfrm>
          <a:prstGeom prst="roundRect">
            <a:avLst/>
          </a:prstGeom>
          <a:solidFill>
            <a:srgbClr val="157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/>
              <a:t>MPI</a:t>
            </a:r>
            <a:endParaRPr lang="fr-FR" sz="3200" b="1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2937720" y="3549384"/>
            <a:ext cx="1336451" cy="242315"/>
          </a:xfrm>
          <a:prstGeom prst="roundRect">
            <a:avLst/>
          </a:prstGeom>
          <a:solidFill>
            <a:srgbClr val="00B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OpenMP</a:t>
            </a:r>
            <a:endParaRPr lang="fr-FR" b="1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035375" y="3791698"/>
            <a:ext cx="0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>
            <a:off x="3418160" y="3791698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3804096" y="3791698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187311" y="3784037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5020635" y="3549383"/>
            <a:ext cx="1336451" cy="242315"/>
          </a:xfrm>
          <a:prstGeom prst="roundRect">
            <a:avLst/>
          </a:prstGeom>
          <a:solidFill>
            <a:srgbClr val="00B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OpenMP</a:t>
            </a:r>
            <a:endParaRPr lang="fr-FR" b="1" dirty="0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5118290" y="3791697"/>
            <a:ext cx="0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5501075" y="3791697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5887011" y="3791697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6270226" y="3784036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à coins arrondis 41"/>
          <p:cNvSpPr/>
          <p:nvPr/>
        </p:nvSpPr>
        <p:spPr>
          <a:xfrm>
            <a:off x="7095876" y="3549382"/>
            <a:ext cx="1336451" cy="242315"/>
          </a:xfrm>
          <a:prstGeom prst="roundRect">
            <a:avLst/>
          </a:prstGeom>
          <a:solidFill>
            <a:srgbClr val="00B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smtClean="0"/>
              <a:t>OpenMP</a:t>
            </a:r>
            <a:endParaRPr lang="fr-FR" b="1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7193531" y="3791696"/>
            <a:ext cx="0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7576316" y="3791696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7962252" y="3791696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8345467" y="3784035"/>
            <a:ext cx="2721" cy="131572"/>
          </a:xfrm>
          <a:prstGeom prst="straightConnector1">
            <a:avLst/>
          </a:prstGeom>
          <a:ln w="25400">
            <a:solidFill>
              <a:srgbClr val="00BBA4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>
            <a:off x="3596653" y="4946153"/>
            <a:ext cx="0" cy="268730"/>
          </a:xfrm>
          <a:prstGeom prst="straightConnector1">
            <a:avLst/>
          </a:prstGeom>
          <a:ln w="28575">
            <a:solidFill>
              <a:srgbClr val="0053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697595" y="4946153"/>
            <a:ext cx="0" cy="268730"/>
          </a:xfrm>
          <a:prstGeom prst="straightConnector1">
            <a:avLst/>
          </a:prstGeom>
          <a:ln w="28575">
            <a:solidFill>
              <a:srgbClr val="0053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7765881" y="4946153"/>
            <a:ext cx="0" cy="268730"/>
          </a:xfrm>
          <a:prstGeom prst="straightConnector1">
            <a:avLst/>
          </a:prstGeom>
          <a:ln w="28575">
            <a:solidFill>
              <a:srgbClr val="0053FF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76749" y="995542"/>
            <a:ext cx="2674963" cy="5349994"/>
          </a:xfrm>
          <a:prstGeom prst="rect">
            <a:avLst/>
          </a:prstGeom>
          <a:gradFill>
            <a:gsLst>
              <a:gs pos="1000">
                <a:schemeClr val="bg1">
                  <a:alpha val="0"/>
                </a:schemeClr>
              </a:gs>
              <a:gs pos="31000">
                <a:srgbClr val="FFFFFF">
                  <a:alpha val="75000"/>
                </a:srgbClr>
              </a:gs>
              <a:gs pos="17000">
                <a:srgbClr val="FFFFFF">
                  <a:alpha val="50000"/>
                </a:srgbClr>
              </a:gs>
              <a:gs pos="45000">
                <a:srgbClr val="FFFFFF">
                  <a:alpha val="90000"/>
                </a:srgbClr>
              </a:gs>
              <a:gs pos="6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83362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8" name="Tableau 1007"/>
          <p:cNvGraphicFramePr>
            <a:graphicFrameLocks noGrp="1"/>
          </p:cNvGraphicFramePr>
          <p:nvPr>
            <p:extLst/>
          </p:nvPr>
        </p:nvGraphicFramePr>
        <p:xfrm>
          <a:off x="44829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3" name="Tableau 1072"/>
          <p:cNvGraphicFramePr>
            <a:graphicFrameLocks noGrp="1"/>
          </p:cNvGraphicFramePr>
          <p:nvPr>
            <p:extLst/>
          </p:nvPr>
        </p:nvGraphicFramePr>
        <p:xfrm>
          <a:off x="44829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4" name="Tableau 1073"/>
          <p:cNvGraphicFramePr>
            <a:graphicFrameLocks noGrp="1"/>
          </p:cNvGraphicFramePr>
          <p:nvPr>
            <p:extLst/>
          </p:nvPr>
        </p:nvGraphicFramePr>
        <p:xfrm>
          <a:off x="44829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5" name="Tableau 1074"/>
          <p:cNvGraphicFramePr>
            <a:graphicFrameLocks noGrp="1"/>
          </p:cNvGraphicFramePr>
          <p:nvPr>
            <p:extLst/>
          </p:nvPr>
        </p:nvGraphicFramePr>
        <p:xfrm>
          <a:off x="44829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6" name="Tableau 1075"/>
          <p:cNvGraphicFramePr>
            <a:graphicFrameLocks noGrp="1"/>
          </p:cNvGraphicFramePr>
          <p:nvPr>
            <p:extLst/>
          </p:nvPr>
        </p:nvGraphicFramePr>
        <p:xfrm>
          <a:off x="83958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7" name="Tableau 1076"/>
          <p:cNvGraphicFramePr>
            <a:graphicFrameLocks noGrp="1"/>
          </p:cNvGraphicFramePr>
          <p:nvPr>
            <p:extLst/>
          </p:nvPr>
        </p:nvGraphicFramePr>
        <p:xfrm>
          <a:off x="83958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8" name="Tableau 1077"/>
          <p:cNvGraphicFramePr>
            <a:graphicFrameLocks noGrp="1"/>
          </p:cNvGraphicFramePr>
          <p:nvPr>
            <p:extLst/>
          </p:nvPr>
        </p:nvGraphicFramePr>
        <p:xfrm>
          <a:off x="83958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9" name="Tableau 1078"/>
          <p:cNvGraphicFramePr>
            <a:graphicFrameLocks noGrp="1"/>
          </p:cNvGraphicFramePr>
          <p:nvPr>
            <p:extLst/>
          </p:nvPr>
        </p:nvGraphicFramePr>
        <p:xfrm>
          <a:off x="83958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0" name="Tableau 1079"/>
          <p:cNvGraphicFramePr>
            <a:graphicFrameLocks noGrp="1"/>
          </p:cNvGraphicFramePr>
          <p:nvPr>
            <p:extLst/>
          </p:nvPr>
        </p:nvGraphicFramePr>
        <p:xfrm>
          <a:off x="123087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1" name="Tableau 1080"/>
          <p:cNvGraphicFramePr>
            <a:graphicFrameLocks noGrp="1"/>
          </p:cNvGraphicFramePr>
          <p:nvPr>
            <p:extLst/>
          </p:nvPr>
        </p:nvGraphicFramePr>
        <p:xfrm>
          <a:off x="123087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2" name="Tableau 1081"/>
          <p:cNvGraphicFramePr>
            <a:graphicFrameLocks noGrp="1"/>
          </p:cNvGraphicFramePr>
          <p:nvPr>
            <p:extLst/>
          </p:nvPr>
        </p:nvGraphicFramePr>
        <p:xfrm>
          <a:off x="123087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3" name="Tableau 1082"/>
          <p:cNvGraphicFramePr>
            <a:graphicFrameLocks noGrp="1"/>
          </p:cNvGraphicFramePr>
          <p:nvPr>
            <p:extLst/>
          </p:nvPr>
        </p:nvGraphicFramePr>
        <p:xfrm>
          <a:off x="123087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4" name="Tableau 1083"/>
          <p:cNvGraphicFramePr>
            <a:graphicFrameLocks noGrp="1"/>
          </p:cNvGraphicFramePr>
          <p:nvPr>
            <p:extLst/>
          </p:nvPr>
        </p:nvGraphicFramePr>
        <p:xfrm>
          <a:off x="162216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5" name="Tableau 1084"/>
          <p:cNvGraphicFramePr>
            <a:graphicFrameLocks noGrp="1"/>
          </p:cNvGraphicFramePr>
          <p:nvPr>
            <p:extLst/>
          </p:nvPr>
        </p:nvGraphicFramePr>
        <p:xfrm>
          <a:off x="162216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6" name="Tableau 1085"/>
          <p:cNvGraphicFramePr>
            <a:graphicFrameLocks noGrp="1"/>
          </p:cNvGraphicFramePr>
          <p:nvPr>
            <p:extLst/>
          </p:nvPr>
        </p:nvGraphicFramePr>
        <p:xfrm>
          <a:off x="162216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7" name="Tableau 1086"/>
          <p:cNvGraphicFramePr>
            <a:graphicFrameLocks noGrp="1"/>
          </p:cNvGraphicFramePr>
          <p:nvPr>
            <p:extLst/>
          </p:nvPr>
        </p:nvGraphicFramePr>
        <p:xfrm>
          <a:off x="162216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8" name="Tableau 1087"/>
          <p:cNvGraphicFramePr>
            <a:graphicFrameLocks noGrp="1"/>
          </p:cNvGraphicFramePr>
          <p:nvPr>
            <p:extLst/>
          </p:nvPr>
        </p:nvGraphicFramePr>
        <p:xfrm>
          <a:off x="201345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9" name="Tableau 1088"/>
          <p:cNvGraphicFramePr>
            <a:graphicFrameLocks noGrp="1"/>
          </p:cNvGraphicFramePr>
          <p:nvPr>
            <p:extLst/>
          </p:nvPr>
        </p:nvGraphicFramePr>
        <p:xfrm>
          <a:off x="201345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0" name="Tableau 1089"/>
          <p:cNvGraphicFramePr>
            <a:graphicFrameLocks noGrp="1"/>
          </p:cNvGraphicFramePr>
          <p:nvPr>
            <p:extLst/>
          </p:nvPr>
        </p:nvGraphicFramePr>
        <p:xfrm>
          <a:off x="201345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1" name="Tableau 1090"/>
          <p:cNvGraphicFramePr>
            <a:graphicFrameLocks noGrp="1"/>
          </p:cNvGraphicFramePr>
          <p:nvPr>
            <p:extLst/>
          </p:nvPr>
        </p:nvGraphicFramePr>
        <p:xfrm>
          <a:off x="201345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2" name="Tableau 1091"/>
          <p:cNvGraphicFramePr>
            <a:graphicFrameLocks noGrp="1"/>
          </p:cNvGraphicFramePr>
          <p:nvPr>
            <p:extLst/>
          </p:nvPr>
        </p:nvGraphicFramePr>
        <p:xfrm>
          <a:off x="240474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3" name="Tableau 1092"/>
          <p:cNvGraphicFramePr>
            <a:graphicFrameLocks noGrp="1"/>
          </p:cNvGraphicFramePr>
          <p:nvPr>
            <p:extLst/>
          </p:nvPr>
        </p:nvGraphicFramePr>
        <p:xfrm>
          <a:off x="240474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4" name="Tableau 1093"/>
          <p:cNvGraphicFramePr>
            <a:graphicFrameLocks noGrp="1"/>
          </p:cNvGraphicFramePr>
          <p:nvPr>
            <p:extLst/>
          </p:nvPr>
        </p:nvGraphicFramePr>
        <p:xfrm>
          <a:off x="240474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5" name="Tableau 1094"/>
          <p:cNvGraphicFramePr>
            <a:graphicFrameLocks noGrp="1"/>
          </p:cNvGraphicFramePr>
          <p:nvPr>
            <p:extLst/>
          </p:nvPr>
        </p:nvGraphicFramePr>
        <p:xfrm>
          <a:off x="240474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" name="Tableau 1095"/>
          <p:cNvGraphicFramePr>
            <a:graphicFrameLocks noGrp="1"/>
          </p:cNvGraphicFramePr>
          <p:nvPr>
            <p:extLst/>
          </p:nvPr>
        </p:nvGraphicFramePr>
        <p:xfrm>
          <a:off x="279603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7" name="Tableau 1096"/>
          <p:cNvGraphicFramePr>
            <a:graphicFrameLocks noGrp="1"/>
          </p:cNvGraphicFramePr>
          <p:nvPr>
            <p:extLst/>
          </p:nvPr>
        </p:nvGraphicFramePr>
        <p:xfrm>
          <a:off x="279603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Tableau 1097"/>
          <p:cNvGraphicFramePr>
            <a:graphicFrameLocks noGrp="1"/>
          </p:cNvGraphicFramePr>
          <p:nvPr>
            <p:extLst/>
          </p:nvPr>
        </p:nvGraphicFramePr>
        <p:xfrm>
          <a:off x="279603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9" name="Tableau 1098"/>
          <p:cNvGraphicFramePr>
            <a:graphicFrameLocks noGrp="1"/>
          </p:cNvGraphicFramePr>
          <p:nvPr>
            <p:extLst/>
          </p:nvPr>
        </p:nvGraphicFramePr>
        <p:xfrm>
          <a:off x="279603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0" name="Tableau 1099"/>
          <p:cNvGraphicFramePr>
            <a:graphicFrameLocks noGrp="1"/>
          </p:cNvGraphicFramePr>
          <p:nvPr>
            <p:extLst/>
          </p:nvPr>
        </p:nvGraphicFramePr>
        <p:xfrm>
          <a:off x="3187327" y="25197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1" name="Tableau 1100"/>
          <p:cNvGraphicFramePr>
            <a:graphicFrameLocks noGrp="1"/>
          </p:cNvGraphicFramePr>
          <p:nvPr>
            <p:extLst/>
          </p:nvPr>
        </p:nvGraphicFramePr>
        <p:xfrm>
          <a:off x="3187327" y="57804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2" name="Tableau 1101"/>
          <p:cNvGraphicFramePr>
            <a:graphicFrameLocks noGrp="1"/>
          </p:cNvGraphicFramePr>
          <p:nvPr>
            <p:extLst/>
          </p:nvPr>
        </p:nvGraphicFramePr>
        <p:xfrm>
          <a:off x="3187327" y="904121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3" name="Tableau 1102"/>
          <p:cNvGraphicFramePr>
            <a:graphicFrameLocks noGrp="1"/>
          </p:cNvGraphicFramePr>
          <p:nvPr>
            <p:extLst/>
          </p:nvPr>
        </p:nvGraphicFramePr>
        <p:xfrm>
          <a:off x="3187327" y="123019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4" name="Tableau 1103"/>
          <p:cNvGraphicFramePr>
            <a:graphicFrameLocks noGrp="1"/>
          </p:cNvGraphicFramePr>
          <p:nvPr>
            <p:extLst/>
          </p:nvPr>
        </p:nvGraphicFramePr>
        <p:xfrm>
          <a:off x="44829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5" name="Tableau 1104"/>
          <p:cNvGraphicFramePr>
            <a:graphicFrameLocks noGrp="1"/>
          </p:cNvGraphicFramePr>
          <p:nvPr>
            <p:extLst/>
          </p:nvPr>
        </p:nvGraphicFramePr>
        <p:xfrm>
          <a:off x="44829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" name="Tableau 1105"/>
          <p:cNvGraphicFramePr>
            <a:graphicFrameLocks noGrp="1"/>
          </p:cNvGraphicFramePr>
          <p:nvPr>
            <p:extLst/>
          </p:nvPr>
        </p:nvGraphicFramePr>
        <p:xfrm>
          <a:off x="44829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7" name="Tableau 1106"/>
          <p:cNvGraphicFramePr>
            <a:graphicFrameLocks noGrp="1"/>
          </p:cNvGraphicFramePr>
          <p:nvPr>
            <p:extLst/>
          </p:nvPr>
        </p:nvGraphicFramePr>
        <p:xfrm>
          <a:off x="44829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8" name="Tableau 1107"/>
          <p:cNvGraphicFramePr>
            <a:graphicFrameLocks noGrp="1"/>
          </p:cNvGraphicFramePr>
          <p:nvPr>
            <p:extLst/>
          </p:nvPr>
        </p:nvGraphicFramePr>
        <p:xfrm>
          <a:off x="87655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9" name="Tableau 1108"/>
          <p:cNvGraphicFramePr>
            <a:graphicFrameLocks noGrp="1"/>
          </p:cNvGraphicFramePr>
          <p:nvPr>
            <p:extLst/>
          </p:nvPr>
        </p:nvGraphicFramePr>
        <p:xfrm>
          <a:off x="87655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0" name="Tableau 1109"/>
          <p:cNvGraphicFramePr>
            <a:graphicFrameLocks noGrp="1"/>
          </p:cNvGraphicFramePr>
          <p:nvPr>
            <p:extLst/>
          </p:nvPr>
        </p:nvGraphicFramePr>
        <p:xfrm>
          <a:off x="87655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1" name="Tableau 1110"/>
          <p:cNvGraphicFramePr>
            <a:graphicFrameLocks noGrp="1"/>
          </p:cNvGraphicFramePr>
          <p:nvPr>
            <p:extLst/>
          </p:nvPr>
        </p:nvGraphicFramePr>
        <p:xfrm>
          <a:off x="87655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2" name="Tableau 1111"/>
          <p:cNvGraphicFramePr>
            <a:graphicFrameLocks noGrp="1"/>
          </p:cNvGraphicFramePr>
          <p:nvPr>
            <p:extLst/>
          </p:nvPr>
        </p:nvGraphicFramePr>
        <p:xfrm>
          <a:off x="130481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3" name="Tableau 1112"/>
          <p:cNvGraphicFramePr>
            <a:graphicFrameLocks noGrp="1"/>
          </p:cNvGraphicFramePr>
          <p:nvPr>
            <p:extLst/>
          </p:nvPr>
        </p:nvGraphicFramePr>
        <p:xfrm>
          <a:off x="130481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4" name="Tableau 1113"/>
          <p:cNvGraphicFramePr>
            <a:graphicFrameLocks noGrp="1"/>
          </p:cNvGraphicFramePr>
          <p:nvPr>
            <p:extLst/>
          </p:nvPr>
        </p:nvGraphicFramePr>
        <p:xfrm>
          <a:off x="130481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5" name="Tableau 1114"/>
          <p:cNvGraphicFramePr>
            <a:graphicFrameLocks noGrp="1"/>
          </p:cNvGraphicFramePr>
          <p:nvPr>
            <p:extLst/>
          </p:nvPr>
        </p:nvGraphicFramePr>
        <p:xfrm>
          <a:off x="130481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" name="Tableau 1115"/>
          <p:cNvGraphicFramePr>
            <a:graphicFrameLocks noGrp="1"/>
          </p:cNvGraphicFramePr>
          <p:nvPr>
            <p:extLst/>
          </p:nvPr>
        </p:nvGraphicFramePr>
        <p:xfrm>
          <a:off x="173307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7" name="Tableau 1116"/>
          <p:cNvGraphicFramePr>
            <a:graphicFrameLocks noGrp="1"/>
          </p:cNvGraphicFramePr>
          <p:nvPr>
            <p:extLst/>
          </p:nvPr>
        </p:nvGraphicFramePr>
        <p:xfrm>
          <a:off x="173307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8" name="Tableau 1117"/>
          <p:cNvGraphicFramePr>
            <a:graphicFrameLocks noGrp="1"/>
          </p:cNvGraphicFramePr>
          <p:nvPr>
            <p:extLst/>
          </p:nvPr>
        </p:nvGraphicFramePr>
        <p:xfrm>
          <a:off x="173307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9" name="Tableau 1118"/>
          <p:cNvGraphicFramePr>
            <a:graphicFrameLocks noGrp="1"/>
          </p:cNvGraphicFramePr>
          <p:nvPr>
            <p:extLst/>
          </p:nvPr>
        </p:nvGraphicFramePr>
        <p:xfrm>
          <a:off x="173307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0" name="Tableau 1119"/>
          <p:cNvGraphicFramePr>
            <a:graphicFrameLocks noGrp="1"/>
          </p:cNvGraphicFramePr>
          <p:nvPr>
            <p:extLst/>
          </p:nvPr>
        </p:nvGraphicFramePr>
        <p:xfrm>
          <a:off x="216133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1" name="Tableau 1120"/>
          <p:cNvGraphicFramePr>
            <a:graphicFrameLocks noGrp="1"/>
          </p:cNvGraphicFramePr>
          <p:nvPr>
            <p:extLst/>
          </p:nvPr>
        </p:nvGraphicFramePr>
        <p:xfrm>
          <a:off x="216133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2" name="Tableau 1121"/>
          <p:cNvGraphicFramePr>
            <a:graphicFrameLocks noGrp="1"/>
          </p:cNvGraphicFramePr>
          <p:nvPr>
            <p:extLst/>
          </p:nvPr>
        </p:nvGraphicFramePr>
        <p:xfrm>
          <a:off x="216133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3" name="Tableau 1122"/>
          <p:cNvGraphicFramePr>
            <a:graphicFrameLocks noGrp="1"/>
          </p:cNvGraphicFramePr>
          <p:nvPr>
            <p:extLst/>
          </p:nvPr>
        </p:nvGraphicFramePr>
        <p:xfrm>
          <a:off x="216133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4" name="Tableau 1123"/>
          <p:cNvGraphicFramePr>
            <a:graphicFrameLocks noGrp="1"/>
          </p:cNvGraphicFramePr>
          <p:nvPr>
            <p:extLst/>
          </p:nvPr>
        </p:nvGraphicFramePr>
        <p:xfrm>
          <a:off x="258959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5" name="Tableau 1124"/>
          <p:cNvGraphicFramePr>
            <a:graphicFrameLocks noGrp="1"/>
          </p:cNvGraphicFramePr>
          <p:nvPr>
            <p:extLst/>
          </p:nvPr>
        </p:nvGraphicFramePr>
        <p:xfrm>
          <a:off x="258959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" name="Tableau 1125"/>
          <p:cNvGraphicFramePr>
            <a:graphicFrameLocks noGrp="1"/>
          </p:cNvGraphicFramePr>
          <p:nvPr>
            <p:extLst/>
          </p:nvPr>
        </p:nvGraphicFramePr>
        <p:xfrm>
          <a:off x="258959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7" name="Tableau 1126"/>
          <p:cNvGraphicFramePr>
            <a:graphicFrameLocks noGrp="1"/>
          </p:cNvGraphicFramePr>
          <p:nvPr>
            <p:extLst/>
          </p:nvPr>
        </p:nvGraphicFramePr>
        <p:xfrm>
          <a:off x="258959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8" name="Tableau 1127"/>
          <p:cNvGraphicFramePr>
            <a:graphicFrameLocks noGrp="1"/>
          </p:cNvGraphicFramePr>
          <p:nvPr>
            <p:extLst/>
          </p:nvPr>
        </p:nvGraphicFramePr>
        <p:xfrm>
          <a:off x="3017857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9" name="Tableau 1128"/>
          <p:cNvGraphicFramePr>
            <a:graphicFrameLocks noGrp="1"/>
          </p:cNvGraphicFramePr>
          <p:nvPr>
            <p:extLst/>
          </p:nvPr>
        </p:nvGraphicFramePr>
        <p:xfrm>
          <a:off x="3017857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0" name="Tableau 1129"/>
          <p:cNvGraphicFramePr>
            <a:graphicFrameLocks noGrp="1"/>
          </p:cNvGraphicFramePr>
          <p:nvPr>
            <p:extLst/>
          </p:nvPr>
        </p:nvGraphicFramePr>
        <p:xfrm>
          <a:off x="3017857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1" name="Tableau 1130"/>
          <p:cNvGraphicFramePr>
            <a:graphicFrameLocks noGrp="1"/>
          </p:cNvGraphicFramePr>
          <p:nvPr>
            <p:extLst/>
          </p:nvPr>
        </p:nvGraphicFramePr>
        <p:xfrm>
          <a:off x="3017857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2" name="Tableau 1131"/>
          <p:cNvGraphicFramePr>
            <a:graphicFrameLocks noGrp="1"/>
          </p:cNvGraphicFramePr>
          <p:nvPr>
            <p:extLst/>
          </p:nvPr>
        </p:nvGraphicFramePr>
        <p:xfrm>
          <a:off x="3446119" y="166382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3" name="Tableau 1132"/>
          <p:cNvGraphicFramePr>
            <a:graphicFrameLocks noGrp="1"/>
          </p:cNvGraphicFramePr>
          <p:nvPr>
            <p:extLst/>
          </p:nvPr>
        </p:nvGraphicFramePr>
        <p:xfrm>
          <a:off x="3446119" y="203016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4" name="Tableau 1133"/>
          <p:cNvGraphicFramePr>
            <a:graphicFrameLocks noGrp="1"/>
          </p:cNvGraphicFramePr>
          <p:nvPr>
            <p:extLst/>
          </p:nvPr>
        </p:nvGraphicFramePr>
        <p:xfrm>
          <a:off x="3446119" y="239649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5" name="Tableau 1134"/>
          <p:cNvGraphicFramePr>
            <a:graphicFrameLocks noGrp="1"/>
          </p:cNvGraphicFramePr>
          <p:nvPr>
            <p:extLst/>
          </p:nvPr>
        </p:nvGraphicFramePr>
        <p:xfrm>
          <a:off x="3446119" y="275707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6" name="Tableau 1135"/>
          <p:cNvGraphicFramePr>
            <a:graphicFrameLocks noGrp="1"/>
          </p:cNvGraphicFramePr>
          <p:nvPr>
            <p:extLst/>
          </p:nvPr>
        </p:nvGraphicFramePr>
        <p:xfrm>
          <a:off x="44829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7" name="Tableau 1136"/>
          <p:cNvGraphicFramePr>
            <a:graphicFrameLocks noGrp="1"/>
          </p:cNvGraphicFramePr>
          <p:nvPr>
            <p:extLst/>
          </p:nvPr>
        </p:nvGraphicFramePr>
        <p:xfrm>
          <a:off x="44829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8" name="Tableau 1137"/>
          <p:cNvGraphicFramePr>
            <a:graphicFrameLocks noGrp="1"/>
          </p:cNvGraphicFramePr>
          <p:nvPr>
            <p:extLst/>
          </p:nvPr>
        </p:nvGraphicFramePr>
        <p:xfrm>
          <a:off x="44829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9" name="Tableau 1138"/>
          <p:cNvGraphicFramePr>
            <a:graphicFrameLocks noGrp="1"/>
          </p:cNvGraphicFramePr>
          <p:nvPr>
            <p:extLst/>
          </p:nvPr>
        </p:nvGraphicFramePr>
        <p:xfrm>
          <a:off x="44829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0" name="Tableau 1139"/>
          <p:cNvGraphicFramePr>
            <a:graphicFrameLocks noGrp="1"/>
          </p:cNvGraphicFramePr>
          <p:nvPr>
            <p:extLst/>
          </p:nvPr>
        </p:nvGraphicFramePr>
        <p:xfrm>
          <a:off x="87655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1" name="Tableau 1140"/>
          <p:cNvGraphicFramePr>
            <a:graphicFrameLocks noGrp="1"/>
          </p:cNvGraphicFramePr>
          <p:nvPr>
            <p:extLst/>
          </p:nvPr>
        </p:nvGraphicFramePr>
        <p:xfrm>
          <a:off x="87655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2" name="Tableau 1141"/>
          <p:cNvGraphicFramePr>
            <a:graphicFrameLocks noGrp="1"/>
          </p:cNvGraphicFramePr>
          <p:nvPr>
            <p:extLst/>
          </p:nvPr>
        </p:nvGraphicFramePr>
        <p:xfrm>
          <a:off x="87655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3" name="Tableau 1142"/>
          <p:cNvGraphicFramePr>
            <a:graphicFrameLocks noGrp="1"/>
          </p:cNvGraphicFramePr>
          <p:nvPr>
            <p:extLst/>
          </p:nvPr>
        </p:nvGraphicFramePr>
        <p:xfrm>
          <a:off x="87655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4" name="Tableau 1143"/>
          <p:cNvGraphicFramePr>
            <a:graphicFrameLocks noGrp="1"/>
          </p:cNvGraphicFramePr>
          <p:nvPr>
            <p:extLst/>
          </p:nvPr>
        </p:nvGraphicFramePr>
        <p:xfrm>
          <a:off x="130481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5" name="Tableau 1144"/>
          <p:cNvGraphicFramePr>
            <a:graphicFrameLocks noGrp="1"/>
          </p:cNvGraphicFramePr>
          <p:nvPr>
            <p:extLst/>
          </p:nvPr>
        </p:nvGraphicFramePr>
        <p:xfrm>
          <a:off x="130481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6" name="Tableau 1145"/>
          <p:cNvGraphicFramePr>
            <a:graphicFrameLocks noGrp="1"/>
          </p:cNvGraphicFramePr>
          <p:nvPr>
            <p:extLst/>
          </p:nvPr>
        </p:nvGraphicFramePr>
        <p:xfrm>
          <a:off x="130481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7" name="Tableau 1146"/>
          <p:cNvGraphicFramePr>
            <a:graphicFrameLocks noGrp="1"/>
          </p:cNvGraphicFramePr>
          <p:nvPr>
            <p:extLst/>
          </p:nvPr>
        </p:nvGraphicFramePr>
        <p:xfrm>
          <a:off x="130481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8" name="Tableau 1147"/>
          <p:cNvGraphicFramePr>
            <a:graphicFrameLocks noGrp="1"/>
          </p:cNvGraphicFramePr>
          <p:nvPr>
            <p:extLst/>
          </p:nvPr>
        </p:nvGraphicFramePr>
        <p:xfrm>
          <a:off x="173307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9" name="Tableau 1148"/>
          <p:cNvGraphicFramePr>
            <a:graphicFrameLocks noGrp="1"/>
          </p:cNvGraphicFramePr>
          <p:nvPr>
            <p:extLst/>
          </p:nvPr>
        </p:nvGraphicFramePr>
        <p:xfrm>
          <a:off x="173307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0" name="Tableau 1149"/>
          <p:cNvGraphicFramePr>
            <a:graphicFrameLocks noGrp="1"/>
          </p:cNvGraphicFramePr>
          <p:nvPr>
            <p:extLst/>
          </p:nvPr>
        </p:nvGraphicFramePr>
        <p:xfrm>
          <a:off x="173307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1" name="Tableau 1150"/>
          <p:cNvGraphicFramePr>
            <a:graphicFrameLocks noGrp="1"/>
          </p:cNvGraphicFramePr>
          <p:nvPr>
            <p:extLst/>
          </p:nvPr>
        </p:nvGraphicFramePr>
        <p:xfrm>
          <a:off x="173307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2" name="Tableau 1151"/>
          <p:cNvGraphicFramePr>
            <a:graphicFrameLocks noGrp="1"/>
          </p:cNvGraphicFramePr>
          <p:nvPr>
            <p:extLst/>
          </p:nvPr>
        </p:nvGraphicFramePr>
        <p:xfrm>
          <a:off x="216133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3" name="Tableau 1152"/>
          <p:cNvGraphicFramePr>
            <a:graphicFrameLocks noGrp="1"/>
          </p:cNvGraphicFramePr>
          <p:nvPr>
            <p:extLst/>
          </p:nvPr>
        </p:nvGraphicFramePr>
        <p:xfrm>
          <a:off x="216133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4" name="Tableau 1153"/>
          <p:cNvGraphicFramePr>
            <a:graphicFrameLocks noGrp="1"/>
          </p:cNvGraphicFramePr>
          <p:nvPr>
            <p:extLst/>
          </p:nvPr>
        </p:nvGraphicFramePr>
        <p:xfrm>
          <a:off x="216133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5" name="Tableau 1154"/>
          <p:cNvGraphicFramePr>
            <a:graphicFrameLocks noGrp="1"/>
          </p:cNvGraphicFramePr>
          <p:nvPr>
            <p:extLst/>
          </p:nvPr>
        </p:nvGraphicFramePr>
        <p:xfrm>
          <a:off x="216133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6" name="Tableau 1155"/>
          <p:cNvGraphicFramePr>
            <a:graphicFrameLocks noGrp="1"/>
          </p:cNvGraphicFramePr>
          <p:nvPr>
            <p:extLst/>
          </p:nvPr>
        </p:nvGraphicFramePr>
        <p:xfrm>
          <a:off x="258959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7" name="Tableau 1156"/>
          <p:cNvGraphicFramePr>
            <a:graphicFrameLocks noGrp="1"/>
          </p:cNvGraphicFramePr>
          <p:nvPr>
            <p:extLst/>
          </p:nvPr>
        </p:nvGraphicFramePr>
        <p:xfrm>
          <a:off x="258959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8" name="Tableau 1157"/>
          <p:cNvGraphicFramePr>
            <a:graphicFrameLocks noGrp="1"/>
          </p:cNvGraphicFramePr>
          <p:nvPr>
            <p:extLst/>
          </p:nvPr>
        </p:nvGraphicFramePr>
        <p:xfrm>
          <a:off x="258959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9" name="Tableau 1158"/>
          <p:cNvGraphicFramePr>
            <a:graphicFrameLocks noGrp="1"/>
          </p:cNvGraphicFramePr>
          <p:nvPr>
            <p:extLst/>
          </p:nvPr>
        </p:nvGraphicFramePr>
        <p:xfrm>
          <a:off x="258959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0" name="Tableau 1159"/>
          <p:cNvGraphicFramePr>
            <a:graphicFrameLocks noGrp="1"/>
          </p:cNvGraphicFramePr>
          <p:nvPr>
            <p:extLst/>
          </p:nvPr>
        </p:nvGraphicFramePr>
        <p:xfrm>
          <a:off x="3017857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1" name="Tableau 1160"/>
          <p:cNvGraphicFramePr>
            <a:graphicFrameLocks noGrp="1"/>
          </p:cNvGraphicFramePr>
          <p:nvPr>
            <p:extLst/>
          </p:nvPr>
        </p:nvGraphicFramePr>
        <p:xfrm>
          <a:off x="3017857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2" name="Tableau 1161"/>
          <p:cNvGraphicFramePr>
            <a:graphicFrameLocks noGrp="1"/>
          </p:cNvGraphicFramePr>
          <p:nvPr>
            <p:extLst/>
          </p:nvPr>
        </p:nvGraphicFramePr>
        <p:xfrm>
          <a:off x="3017857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3" name="Tableau 1162"/>
          <p:cNvGraphicFramePr>
            <a:graphicFrameLocks noGrp="1"/>
          </p:cNvGraphicFramePr>
          <p:nvPr>
            <p:extLst/>
          </p:nvPr>
        </p:nvGraphicFramePr>
        <p:xfrm>
          <a:off x="3017857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4" name="Tableau 1163"/>
          <p:cNvGraphicFramePr>
            <a:graphicFrameLocks noGrp="1"/>
          </p:cNvGraphicFramePr>
          <p:nvPr>
            <p:extLst/>
          </p:nvPr>
        </p:nvGraphicFramePr>
        <p:xfrm>
          <a:off x="3446119" y="321945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5" name="Tableau 1164"/>
          <p:cNvGraphicFramePr>
            <a:graphicFrameLocks noGrp="1"/>
          </p:cNvGraphicFramePr>
          <p:nvPr>
            <p:extLst/>
          </p:nvPr>
        </p:nvGraphicFramePr>
        <p:xfrm>
          <a:off x="3446119" y="3585790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6" name="Tableau 1165"/>
          <p:cNvGraphicFramePr>
            <a:graphicFrameLocks noGrp="1"/>
          </p:cNvGraphicFramePr>
          <p:nvPr>
            <p:extLst/>
          </p:nvPr>
        </p:nvGraphicFramePr>
        <p:xfrm>
          <a:off x="3446119" y="3952122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7" name="Tableau 1166"/>
          <p:cNvGraphicFramePr>
            <a:graphicFrameLocks noGrp="1"/>
          </p:cNvGraphicFramePr>
          <p:nvPr>
            <p:extLst/>
          </p:nvPr>
        </p:nvGraphicFramePr>
        <p:xfrm>
          <a:off x="3446119" y="4312703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sp>
        <p:nvSpPr>
          <p:cNvPr id="1168" name="ZoneTexte 1167"/>
          <p:cNvSpPr txBox="1"/>
          <p:nvPr/>
        </p:nvSpPr>
        <p:spPr>
          <a:xfrm>
            <a:off x="4090677" y="66704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960 </a:t>
            </a:r>
            <a:r>
              <a:rPr lang="fr-FR" sz="2000" dirty="0" err="1" smtClean="0">
                <a:latin typeface="Times New Roman" charset="0"/>
                <a:ea typeface="Times New Roman" charset="0"/>
                <a:cs typeface="Times New Roman" charset="0"/>
              </a:rPr>
              <a:t>cells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69" name="ZoneTexte 1168"/>
          <p:cNvSpPr txBox="1"/>
          <p:nvPr/>
        </p:nvSpPr>
        <p:spPr>
          <a:xfrm>
            <a:off x="4090677" y="2156180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32 patches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70" name="ZoneTexte 1169"/>
          <p:cNvSpPr txBox="1"/>
          <p:nvPr/>
        </p:nvSpPr>
        <p:spPr>
          <a:xfrm>
            <a:off x="4090677" y="3688806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charset="0"/>
                <a:ea typeface="Times New Roman" charset="0"/>
                <a:cs typeface="Times New Roman" charset="0"/>
              </a:rPr>
              <a:t>5 MPI </a:t>
            </a:r>
            <a:r>
              <a:rPr lang="fr-FR" sz="2000" dirty="0" err="1" smtClean="0">
                <a:latin typeface="Times New Roman" charset="0"/>
                <a:ea typeface="Times New Roman" charset="0"/>
                <a:cs typeface="Times New Roman" charset="0"/>
              </a:rPr>
              <a:t>regions</a:t>
            </a:r>
            <a:endParaRPr lang="fr-FR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18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38004"/>
              </p:ext>
            </p:extLst>
          </p:nvPr>
        </p:nvGraphicFramePr>
        <p:xfrm>
          <a:off x="136269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25792"/>
              </p:ext>
            </p:extLst>
          </p:nvPr>
        </p:nvGraphicFramePr>
        <p:xfrm>
          <a:off x="136269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86875"/>
              </p:ext>
            </p:extLst>
          </p:nvPr>
        </p:nvGraphicFramePr>
        <p:xfrm>
          <a:off x="136269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51280"/>
              </p:ext>
            </p:extLst>
          </p:nvPr>
        </p:nvGraphicFramePr>
        <p:xfrm>
          <a:off x="136269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7203"/>
              </p:ext>
            </p:extLst>
          </p:nvPr>
        </p:nvGraphicFramePr>
        <p:xfrm>
          <a:off x="179095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26037"/>
              </p:ext>
            </p:extLst>
          </p:nvPr>
        </p:nvGraphicFramePr>
        <p:xfrm>
          <a:off x="179095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93748"/>
              </p:ext>
            </p:extLst>
          </p:nvPr>
        </p:nvGraphicFramePr>
        <p:xfrm>
          <a:off x="179095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94067"/>
              </p:ext>
            </p:extLst>
          </p:nvPr>
        </p:nvGraphicFramePr>
        <p:xfrm>
          <a:off x="179095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37804"/>
              </p:ext>
            </p:extLst>
          </p:nvPr>
        </p:nvGraphicFramePr>
        <p:xfrm>
          <a:off x="221921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797918"/>
              </p:ext>
            </p:extLst>
          </p:nvPr>
        </p:nvGraphicFramePr>
        <p:xfrm>
          <a:off x="221921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10000"/>
              </p:ext>
            </p:extLst>
          </p:nvPr>
        </p:nvGraphicFramePr>
        <p:xfrm>
          <a:off x="221921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49817"/>
              </p:ext>
            </p:extLst>
          </p:nvPr>
        </p:nvGraphicFramePr>
        <p:xfrm>
          <a:off x="221921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42821"/>
              </p:ext>
            </p:extLst>
          </p:nvPr>
        </p:nvGraphicFramePr>
        <p:xfrm>
          <a:off x="264747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04393"/>
              </p:ext>
            </p:extLst>
          </p:nvPr>
        </p:nvGraphicFramePr>
        <p:xfrm>
          <a:off x="264747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93086"/>
              </p:ext>
            </p:extLst>
          </p:nvPr>
        </p:nvGraphicFramePr>
        <p:xfrm>
          <a:off x="264747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269588"/>
              </p:ext>
            </p:extLst>
          </p:nvPr>
        </p:nvGraphicFramePr>
        <p:xfrm>
          <a:off x="264747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806473"/>
              </p:ext>
            </p:extLst>
          </p:nvPr>
        </p:nvGraphicFramePr>
        <p:xfrm>
          <a:off x="307573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78756"/>
              </p:ext>
            </p:extLst>
          </p:nvPr>
        </p:nvGraphicFramePr>
        <p:xfrm>
          <a:off x="307573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31936"/>
              </p:ext>
            </p:extLst>
          </p:nvPr>
        </p:nvGraphicFramePr>
        <p:xfrm>
          <a:off x="307573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6365"/>
              </p:ext>
            </p:extLst>
          </p:nvPr>
        </p:nvGraphicFramePr>
        <p:xfrm>
          <a:off x="307573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77093"/>
              </p:ext>
            </p:extLst>
          </p:nvPr>
        </p:nvGraphicFramePr>
        <p:xfrm>
          <a:off x="350399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29561"/>
              </p:ext>
            </p:extLst>
          </p:nvPr>
        </p:nvGraphicFramePr>
        <p:xfrm>
          <a:off x="350399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1226"/>
              </p:ext>
            </p:extLst>
          </p:nvPr>
        </p:nvGraphicFramePr>
        <p:xfrm>
          <a:off x="350399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17640"/>
              </p:ext>
            </p:extLst>
          </p:nvPr>
        </p:nvGraphicFramePr>
        <p:xfrm>
          <a:off x="350399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6105"/>
              </p:ext>
            </p:extLst>
          </p:nvPr>
        </p:nvGraphicFramePr>
        <p:xfrm>
          <a:off x="3932257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au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77135"/>
              </p:ext>
            </p:extLst>
          </p:nvPr>
        </p:nvGraphicFramePr>
        <p:xfrm>
          <a:off x="3932257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03642"/>
              </p:ext>
            </p:extLst>
          </p:nvPr>
        </p:nvGraphicFramePr>
        <p:xfrm>
          <a:off x="3932257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au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44142"/>
              </p:ext>
            </p:extLst>
          </p:nvPr>
        </p:nvGraphicFramePr>
        <p:xfrm>
          <a:off x="3932257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au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00228"/>
              </p:ext>
            </p:extLst>
          </p:nvPr>
        </p:nvGraphicFramePr>
        <p:xfrm>
          <a:off x="4360519" y="1249144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38477"/>
              </p:ext>
            </p:extLst>
          </p:nvPr>
        </p:nvGraphicFramePr>
        <p:xfrm>
          <a:off x="4360519" y="1615476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91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332825"/>
              </p:ext>
            </p:extLst>
          </p:nvPr>
        </p:nvGraphicFramePr>
        <p:xfrm>
          <a:off x="4360519" y="1981808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34073"/>
              </p:ext>
            </p:extLst>
          </p:nvPr>
        </p:nvGraphicFramePr>
        <p:xfrm>
          <a:off x="4360519" y="2342389"/>
          <a:ext cx="391290" cy="32607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215"/>
                <a:gridCol w="65215"/>
                <a:gridCol w="65215"/>
                <a:gridCol w="65215"/>
                <a:gridCol w="65215"/>
                <a:gridCol w="65215"/>
              </a:tblGrid>
              <a:tr h="65215"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  <a:tr h="65215"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67FF"/>
                    </a:solidFill>
                  </a:tcPr>
                </a:tc>
              </a:tr>
            </a:tbl>
          </a:graphicData>
        </a:graphic>
      </p:graphicFrame>
      <p:sp>
        <p:nvSpPr>
          <p:cNvPr id="58" name="Forme libre 57"/>
          <p:cNvSpPr/>
          <p:nvPr/>
        </p:nvSpPr>
        <p:spPr>
          <a:xfrm>
            <a:off x="1539822" y="1408386"/>
            <a:ext cx="1329502" cy="1098142"/>
          </a:xfrm>
          <a:custGeom>
            <a:avLst/>
            <a:gdLst>
              <a:gd name="connsiteX0" fmla="*/ 0 w 1214034"/>
              <a:gd name="connsiteY0" fmla="*/ 1208868 h 1214034"/>
              <a:gd name="connsiteX1" fmla="*/ 408122 w 1214034"/>
              <a:gd name="connsiteY1" fmla="*/ 1208868 h 1214034"/>
              <a:gd name="connsiteX2" fmla="*/ 408122 w 1214034"/>
              <a:gd name="connsiteY2" fmla="*/ 805912 h 1214034"/>
              <a:gd name="connsiteX3" fmla="*/ 10332 w 1214034"/>
              <a:gd name="connsiteY3" fmla="*/ 805912 h 1214034"/>
              <a:gd name="connsiteX4" fmla="*/ 10332 w 1214034"/>
              <a:gd name="connsiteY4" fmla="*/ 0 h 1214034"/>
              <a:gd name="connsiteX5" fmla="*/ 413288 w 1214034"/>
              <a:gd name="connsiteY5" fmla="*/ 0 h 1214034"/>
              <a:gd name="connsiteX6" fmla="*/ 413288 w 1214034"/>
              <a:gd name="connsiteY6" fmla="*/ 402956 h 1214034"/>
              <a:gd name="connsiteX7" fmla="*/ 816244 w 1214034"/>
              <a:gd name="connsiteY7" fmla="*/ 402956 h 1214034"/>
              <a:gd name="connsiteX8" fmla="*/ 816244 w 1214034"/>
              <a:gd name="connsiteY8" fmla="*/ 5166 h 1214034"/>
              <a:gd name="connsiteX9" fmla="*/ 1214034 w 1214034"/>
              <a:gd name="connsiteY9" fmla="*/ 5166 h 1214034"/>
              <a:gd name="connsiteX10" fmla="*/ 1214034 w 1214034"/>
              <a:gd name="connsiteY10" fmla="*/ 800746 h 1214034"/>
              <a:gd name="connsiteX11" fmla="*/ 805912 w 1214034"/>
              <a:gd name="connsiteY11" fmla="*/ 800746 h 1214034"/>
              <a:gd name="connsiteX12" fmla="*/ 805912 w 1214034"/>
              <a:gd name="connsiteY12" fmla="*/ 1214034 h 1214034"/>
              <a:gd name="connsiteX13" fmla="*/ 1214034 w 1214034"/>
              <a:gd name="connsiteY13" fmla="*/ 1214034 h 121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4034" h="1214034">
                <a:moveTo>
                  <a:pt x="0" y="1208868"/>
                </a:moveTo>
                <a:lnTo>
                  <a:pt x="408122" y="1208868"/>
                </a:lnTo>
                <a:lnTo>
                  <a:pt x="408122" y="805912"/>
                </a:lnTo>
                <a:lnTo>
                  <a:pt x="10332" y="805912"/>
                </a:lnTo>
                <a:lnTo>
                  <a:pt x="10332" y="0"/>
                </a:lnTo>
                <a:lnTo>
                  <a:pt x="413288" y="0"/>
                </a:lnTo>
                <a:lnTo>
                  <a:pt x="413288" y="402956"/>
                </a:lnTo>
                <a:lnTo>
                  <a:pt x="816244" y="402956"/>
                </a:lnTo>
                <a:lnTo>
                  <a:pt x="816244" y="5166"/>
                </a:lnTo>
                <a:lnTo>
                  <a:pt x="1214034" y="5166"/>
                </a:lnTo>
                <a:lnTo>
                  <a:pt x="1214034" y="800746"/>
                </a:lnTo>
                <a:lnTo>
                  <a:pt x="805912" y="800746"/>
                </a:lnTo>
                <a:lnTo>
                  <a:pt x="805912" y="1214034"/>
                </a:lnTo>
                <a:lnTo>
                  <a:pt x="1214034" y="1214034"/>
                </a:lnTo>
              </a:path>
            </a:pathLst>
          </a:custGeom>
          <a:noFill/>
          <a:ln w="60325">
            <a:solidFill>
              <a:schemeClr val="tx1">
                <a:alpha val="63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3258208" y="1412308"/>
            <a:ext cx="1329502" cy="1098142"/>
          </a:xfrm>
          <a:custGeom>
            <a:avLst/>
            <a:gdLst>
              <a:gd name="connsiteX0" fmla="*/ 0 w 1214034"/>
              <a:gd name="connsiteY0" fmla="*/ 1208868 h 1214034"/>
              <a:gd name="connsiteX1" fmla="*/ 408122 w 1214034"/>
              <a:gd name="connsiteY1" fmla="*/ 1208868 h 1214034"/>
              <a:gd name="connsiteX2" fmla="*/ 408122 w 1214034"/>
              <a:gd name="connsiteY2" fmla="*/ 805912 h 1214034"/>
              <a:gd name="connsiteX3" fmla="*/ 10332 w 1214034"/>
              <a:gd name="connsiteY3" fmla="*/ 805912 h 1214034"/>
              <a:gd name="connsiteX4" fmla="*/ 10332 w 1214034"/>
              <a:gd name="connsiteY4" fmla="*/ 0 h 1214034"/>
              <a:gd name="connsiteX5" fmla="*/ 413288 w 1214034"/>
              <a:gd name="connsiteY5" fmla="*/ 0 h 1214034"/>
              <a:gd name="connsiteX6" fmla="*/ 413288 w 1214034"/>
              <a:gd name="connsiteY6" fmla="*/ 402956 h 1214034"/>
              <a:gd name="connsiteX7" fmla="*/ 816244 w 1214034"/>
              <a:gd name="connsiteY7" fmla="*/ 402956 h 1214034"/>
              <a:gd name="connsiteX8" fmla="*/ 816244 w 1214034"/>
              <a:gd name="connsiteY8" fmla="*/ 5166 h 1214034"/>
              <a:gd name="connsiteX9" fmla="*/ 1214034 w 1214034"/>
              <a:gd name="connsiteY9" fmla="*/ 5166 h 1214034"/>
              <a:gd name="connsiteX10" fmla="*/ 1214034 w 1214034"/>
              <a:gd name="connsiteY10" fmla="*/ 800746 h 1214034"/>
              <a:gd name="connsiteX11" fmla="*/ 805912 w 1214034"/>
              <a:gd name="connsiteY11" fmla="*/ 800746 h 1214034"/>
              <a:gd name="connsiteX12" fmla="*/ 805912 w 1214034"/>
              <a:gd name="connsiteY12" fmla="*/ 1214034 h 1214034"/>
              <a:gd name="connsiteX13" fmla="*/ 1214034 w 1214034"/>
              <a:gd name="connsiteY13" fmla="*/ 1214034 h 121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4034" h="1214034">
                <a:moveTo>
                  <a:pt x="0" y="1208868"/>
                </a:moveTo>
                <a:lnTo>
                  <a:pt x="408122" y="1208868"/>
                </a:lnTo>
                <a:lnTo>
                  <a:pt x="408122" y="805912"/>
                </a:lnTo>
                <a:lnTo>
                  <a:pt x="10332" y="805912"/>
                </a:lnTo>
                <a:lnTo>
                  <a:pt x="10332" y="0"/>
                </a:lnTo>
                <a:lnTo>
                  <a:pt x="413288" y="0"/>
                </a:lnTo>
                <a:lnTo>
                  <a:pt x="413288" y="402956"/>
                </a:lnTo>
                <a:lnTo>
                  <a:pt x="816244" y="402956"/>
                </a:lnTo>
                <a:lnTo>
                  <a:pt x="816244" y="5166"/>
                </a:lnTo>
                <a:lnTo>
                  <a:pt x="1214034" y="5166"/>
                </a:lnTo>
                <a:lnTo>
                  <a:pt x="1214034" y="800746"/>
                </a:lnTo>
                <a:lnTo>
                  <a:pt x="805912" y="800746"/>
                </a:lnTo>
                <a:lnTo>
                  <a:pt x="805912" y="1214034"/>
                </a:lnTo>
                <a:lnTo>
                  <a:pt x="1214034" y="1214034"/>
                </a:lnTo>
              </a:path>
            </a:pathLst>
          </a:custGeom>
          <a:noFill/>
          <a:ln w="60325">
            <a:solidFill>
              <a:schemeClr val="tx1">
                <a:alpha val="63000"/>
              </a:schemeClr>
            </a:solidFill>
            <a:round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2869324" y="2505777"/>
            <a:ext cx="388884" cy="751"/>
          </a:xfrm>
          <a:prstGeom prst="line">
            <a:avLst/>
          </a:prstGeom>
          <a:ln w="60325">
            <a:solidFill>
              <a:schemeClr val="tx1">
                <a:alpha val="6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82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77</Words>
  <Application>Microsoft Macintosh PowerPoint</Application>
  <PresentationFormat>Grand écran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DIN Condensed</vt:lpstr>
      <vt:lpstr>Times New Roman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17</cp:revision>
  <cp:lastPrinted>2016-07-28T08:54:06Z</cp:lastPrinted>
  <dcterms:created xsi:type="dcterms:W3CDTF">2016-07-28T08:31:56Z</dcterms:created>
  <dcterms:modified xsi:type="dcterms:W3CDTF">2016-07-28T13:05:50Z</dcterms:modified>
</cp:coreProperties>
</file>