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FF"/>
    <a:srgbClr val="00BBA4"/>
    <a:srgbClr val="00D3CF"/>
    <a:srgbClr val="1570E7"/>
    <a:srgbClr val="FFC7A5"/>
    <a:srgbClr val="A23980"/>
    <a:srgbClr val="BF7C00"/>
    <a:srgbClr val="FFA400"/>
    <a:srgbClr val="FFCD9D"/>
    <a:srgbClr val="FFA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0"/>
    <p:restoredTop sz="94745"/>
  </p:normalViewPr>
  <p:slideViewPr>
    <p:cSldViewPr snapToGrid="0" snapToObjects="1">
      <p:cViewPr>
        <p:scale>
          <a:sx n="123" d="100"/>
          <a:sy n="123" d="100"/>
        </p:scale>
        <p:origin x="-66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6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16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6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1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5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5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64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0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3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82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14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B314B-0C48-2A49-AB63-3305CB135589}" type="datetimeFigureOut">
              <a:rPr lang="fr-FR" smtClean="0"/>
              <a:t>03/02/2017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78423" y="941294"/>
            <a:ext cx="7665405" cy="4639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8" name="Rectangle 407"/>
          <p:cNvSpPr/>
          <p:nvPr/>
        </p:nvSpPr>
        <p:spPr>
          <a:xfrm>
            <a:off x="2213777" y="3499239"/>
            <a:ext cx="6498061" cy="642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8082157" y="1368375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3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8192514" y="1856460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8192513" y="2352750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8303118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7" name="Ellipse 46"/>
          <p:cNvSpPr/>
          <p:nvPr/>
        </p:nvSpPr>
        <p:spPr>
          <a:xfrm>
            <a:off x="8605280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8" name="Ellipse 47"/>
          <p:cNvSpPr/>
          <p:nvPr/>
        </p:nvSpPr>
        <p:spPr>
          <a:xfrm>
            <a:off x="8907442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9" name="Ellipse 48"/>
          <p:cNvSpPr/>
          <p:nvPr/>
        </p:nvSpPr>
        <p:spPr>
          <a:xfrm>
            <a:off x="9209604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Ellipse 49"/>
          <p:cNvSpPr/>
          <p:nvPr/>
        </p:nvSpPr>
        <p:spPr>
          <a:xfrm>
            <a:off x="9511768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1" name="Connecteur droit 50"/>
          <p:cNvCxnSpPr>
            <a:stCxn id="48" idx="0"/>
          </p:cNvCxnSpPr>
          <p:nvPr/>
        </p:nvCxnSpPr>
        <p:spPr>
          <a:xfrm flipH="1" flipV="1">
            <a:off x="8411451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 flipV="1">
            <a:off x="8711839" y="225059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 flipV="1">
            <a:off x="9016787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9319201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9613977" y="225059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908915" y="1368375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1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4019272" y="1856460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019271" y="2352750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129876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" name="Ellipse 7"/>
          <p:cNvSpPr/>
          <p:nvPr/>
        </p:nvSpPr>
        <p:spPr>
          <a:xfrm>
            <a:off x="4432038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" name="Ellipse 8"/>
          <p:cNvSpPr/>
          <p:nvPr/>
        </p:nvSpPr>
        <p:spPr>
          <a:xfrm>
            <a:off x="4734200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" name="Ellipse 9"/>
          <p:cNvSpPr/>
          <p:nvPr/>
        </p:nvSpPr>
        <p:spPr>
          <a:xfrm>
            <a:off x="5036362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1" name="Ellipse 10"/>
          <p:cNvSpPr/>
          <p:nvPr/>
        </p:nvSpPr>
        <p:spPr>
          <a:xfrm>
            <a:off x="5338526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5" name="Connecteur droit 24"/>
          <p:cNvCxnSpPr>
            <a:stCxn id="7" idx="0"/>
          </p:cNvCxnSpPr>
          <p:nvPr/>
        </p:nvCxnSpPr>
        <p:spPr>
          <a:xfrm flipH="1" flipV="1">
            <a:off x="4238209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4538597" y="225059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4843545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5145959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5440735" y="225059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995536" y="1368375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2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6105893" y="1856460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6105892" y="2352750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6216497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4" name="Ellipse 33"/>
          <p:cNvSpPr/>
          <p:nvPr/>
        </p:nvSpPr>
        <p:spPr>
          <a:xfrm>
            <a:off x="6518659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5" name="Ellipse 34"/>
          <p:cNvSpPr/>
          <p:nvPr/>
        </p:nvSpPr>
        <p:spPr>
          <a:xfrm>
            <a:off x="6820821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6" name="Ellipse 35"/>
          <p:cNvSpPr/>
          <p:nvPr/>
        </p:nvSpPr>
        <p:spPr>
          <a:xfrm>
            <a:off x="7122983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7" name="Ellipse 36"/>
          <p:cNvSpPr/>
          <p:nvPr/>
        </p:nvSpPr>
        <p:spPr>
          <a:xfrm>
            <a:off x="7425147" y="2472371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8" name="Connecteur droit 37"/>
          <p:cNvCxnSpPr>
            <a:stCxn id="35" idx="0"/>
          </p:cNvCxnSpPr>
          <p:nvPr/>
        </p:nvCxnSpPr>
        <p:spPr>
          <a:xfrm flipH="1" flipV="1">
            <a:off x="6324830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 flipV="1">
            <a:off x="6625218" y="225059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 flipV="1">
            <a:off x="6930166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7232580" y="2250594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7527356" y="225059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908915" y="3839015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4019272" y="3938688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094010" y="409270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4482410" y="409270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4676610" y="409270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4288210" y="409270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5992765" y="3839015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6103122" y="3938688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79386" y="3839015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3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189743" y="3938688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2382712" y="2059509"/>
            <a:ext cx="1416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smtClean="0">
                <a:latin typeface="DIN Condensed" charset="0"/>
                <a:ea typeface="DIN Condensed" charset="0"/>
                <a:cs typeface="DIN Condensed" charset="0"/>
              </a:rPr>
              <a:t>HARDWARE</a:t>
            </a:r>
            <a:endParaRPr lang="fr-FR" sz="2800" b="1"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82712" y="4260547"/>
            <a:ext cx="1368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DIN Condensed" charset="0"/>
                <a:ea typeface="DIN Condensed" charset="0"/>
                <a:cs typeface="DIN Condensed" charset="0"/>
              </a:rPr>
              <a:t>SOFTWARE</a:t>
            </a:r>
            <a:endParaRPr lang="fr-FR" sz="2800" b="1" dirty="0">
              <a:latin typeface="DIN Condensed" charset="0"/>
              <a:ea typeface="DIN Condensed" charset="0"/>
              <a:cs typeface="DIN Condensed" charset="0"/>
            </a:endParaRPr>
          </a:p>
        </p:txBody>
      </p:sp>
      <p:cxnSp>
        <p:nvCxnSpPr>
          <p:cNvPr id="105" name="Connecteur en arc 104"/>
          <p:cNvCxnSpPr>
            <a:stCxn id="72" idx="0"/>
            <a:endCxn id="7" idx="4"/>
          </p:cNvCxnSpPr>
          <p:nvPr/>
        </p:nvCxnSpPr>
        <p:spPr>
          <a:xfrm rot="5400000" flipH="1" flipV="1">
            <a:off x="3509278" y="3361745"/>
            <a:ext cx="1399613" cy="6230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en arc 108"/>
          <p:cNvCxnSpPr>
            <a:stCxn id="73" idx="0"/>
            <a:endCxn id="8" idx="4"/>
          </p:cNvCxnSpPr>
          <p:nvPr/>
        </p:nvCxnSpPr>
        <p:spPr>
          <a:xfrm rot="16200000" flipV="1">
            <a:off x="3854560" y="3380926"/>
            <a:ext cx="1399613" cy="2393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en arc 112"/>
          <p:cNvCxnSpPr>
            <a:stCxn id="74" idx="0"/>
          </p:cNvCxnSpPr>
          <p:nvPr/>
        </p:nvCxnSpPr>
        <p:spPr>
          <a:xfrm rot="16200000" flipV="1">
            <a:off x="4056499" y="3388664"/>
            <a:ext cx="1197908" cy="2101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en arc 115"/>
          <p:cNvCxnSpPr>
            <a:stCxn id="75" idx="0"/>
            <a:endCxn id="7" idx="4"/>
          </p:cNvCxnSpPr>
          <p:nvPr/>
        </p:nvCxnSpPr>
        <p:spPr>
          <a:xfrm rot="16200000" flipV="1">
            <a:off x="3606379" y="3326944"/>
            <a:ext cx="1399612" cy="1318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rc 118"/>
          <p:cNvCxnSpPr>
            <a:stCxn id="146" idx="0"/>
            <a:endCxn id="9" idx="4"/>
          </p:cNvCxnSpPr>
          <p:nvPr/>
        </p:nvCxnSpPr>
        <p:spPr>
          <a:xfrm rot="16200000" flipV="1">
            <a:off x="4199841" y="3337806"/>
            <a:ext cx="1399612" cy="1101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870810" y="409270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>
            <a:off x="5259210" y="409270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/>
          <p:cNvSpPr/>
          <p:nvPr/>
        </p:nvSpPr>
        <p:spPr>
          <a:xfrm>
            <a:off x="5453411" y="409269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/>
          <p:cNvSpPr/>
          <p:nvPr/>
        </p:nvSpPr>
        <p:spPr>
          <a:xfrm>
            <a:off x="5065010" y="409269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en arc 159"/>
          <p:cNvCxnSpPr>
            <a:stCxn id="149" idx="0"/>
          </p:cNvCxnSpPr>
          <p:nvPr/>
        </p:nvCxnSpPr>
        <p:spPr>
          <a:xfrm rot="16200000" flipV="1">
            <a:off x="4397287" y="3341051"/>
            <a:ext cx="1197908" cy="30538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en arc 162"/>
          <p:cNvCxnSpPr>
            <a:stCxn id="147" idx="0"/>
            <a:endCxn id="10" idx="4"/>
          </p:cNvCxnSpPr>
          <p:nvPr/>
        </p:nvCxnSpPr>
        <p:spPr>
          <a:xfrm rot="16200000" flipV="1">
            <a:off x="4545122" y="3294687"/>
            <a:ext cx="1399612" cy="19641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en arc 165"/>
          <p:cNvCxnSpPr>
            <a:stCxn id="148" idx="0"/>
            <a:endCxn id="11" idx="4"/>
          </p:cNvCxnSpPr>
          <p:nvPr/>
        </p:nvCxnSpPr>
        <p:spPr>
          <a:xfrm rot="16200000" flipV="1">
            <a:off x="4793305" y="3348669"/>
            <a:ext cx="1399611" cy="884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6180029" y="40917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177"/>
          <p:cNvSpPr/>
          <p:nvPr/>
        </p:nvSpPr>
        <p:spPr>
          <a:xfrm>
            <a:off x="6568429" y="40917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Rectangle 178"/>
          <p:cNvSpPr/>
          <p:nvPr/>
        </p:nvSpPr>
        <p:spPr>
          <a:xfrm>
            <a:off x="676262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Rectangle 179"/>
          <p:cNvSpPr/>
          <p:nvPr/>
        </p:nvSpPr>
        <p:spPr>
          <a:xfrm>
            <a:off x="637422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1" name="Connecteur en arc 180"/>
          <p:cNvCxnSpPr>
            <a:endCxn id="33" idx="4"/>
          </p:cNvCxnSpPr>
          <p:nvPr/>
        </p:nvCxnSpPr>
        <p:spPr>
          <a:xfrm rot="5400000" flipH="1" flipV="1">
            <a:off x="5589339" y="3367701"/>
            <a:ext cx="1412130" cy="6290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en arc 181"/>
          <p:cNvCxnSpPr/>
          <p:nvPr/>
        </p:nvCxnSpPr>
        <p:spPr>
          <a:xfrm rot="16200000" flipV="1">
            <a:off x="5935585" y="3384990"/>
            <a:ext cx="1399611" cy="1394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en arc 182"/>
          <p:cNvCxnSpPr/>
          <p:nvPr/>
        </p:nvCxnSpPr>
        <p:spPr>
          <a:xfrm rot="16200000" flipV="1">
            <a:off x="6035473" y="3293074"/>
            <a:ext cx="1399612" cy="19777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en arc 183"/>
          <p:cNvCxnSpPr/>
          <p:nvPr/>
        </p:nvCxnSpPr>
        <p:spPr>
          <a:xfrm rot="16200000" flipV="1">
            <a:off x="5793251" y="3426866"/>
            <a:ext cx="1197907" cy="1318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en arc 184"/>
          <p:cNvCxnSpPr>
            <a:endCxn id="184" idx="4"/>
          </p:cNvCxnSpPr>
          <p:nvPr/>
        </p:nvCxnSpPr>
        <p:spPr>
          <a:xfrm rot="16200000" flipV="1">
            <a:off x="6386805" y="3437635"/>
            <a:ext cx="1197906" cy="1103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695682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Rectangle 186"/>
          <p:cNvSpPr/>
          <p:nvPr/>
        </p:nvSpPr>
        <p:spPr>
          <a:xfrm>
            <a:off x="734522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Rectangle 187"/>
          <p:cNvSpPr/>
          <p:nvPr/>
        </p:nvSpPr>
        <p:spPr>
          <a:xfrm>
            <a:off x="7539430" y="409176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Rectangle 188"/>
          <p:cNvSpPr/>
          <p:nvPr/>
        </p:nvSpPr>
        <p:spPr>
          <a:xfrm>
            <a:off x="7151029" y="409176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0" name="Connecteur en arc 189"/>
          <p:cNvCxnSpPr/>
          <p:nvPr/>
        </p:nvCxnSpPr>
        <p:spPr>
          <a:xfrm rot="16200000" flipV="1">
            <a:off x="6390375" y="3231348"/>
            <a:ext cx="1399613" cy="32122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en arc 190"/>
          <p:cNvCxnSpPr/>
          <p:nvPr/>
        </p:nvCxnSpPr>
        <p:spPr>
          <a:xfrm rot="16200000" flipV="1">
            <a:off x="6641291" y="3283609"/>
            <a:ext cx="1399610" cy="2167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en arc 191"/>
          <p:cNvCxnSpPr>
            <a:endCxn id="37" idx="4"/>
          </p:cNvCxnSpPr>
          <p:nvPr/>
        </p:nvCxnSpPr>
        <p:spPr>
          <a:xfrm rot="16200000" flipV="1">
            <a:off x="6880090" y="3348504"/>
            <a:ext cx="1398680" cy="8784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8256659" y="40917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Rectangle 193"/>
          <p:cNvSpPr/>
          <p:nvPr/>
        </p:nvSpPr>
        <p:spPr>
          <a:xfrm>
            <a:off x="8645059" y="40917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>
            <a:off x="883925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/>
          <p:cNvSpPr/>
          <p:nvPr/>
        </p:nvSpPr>
        <p:spPr>
          <a:xfrm>
            <a:off x="845085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7" name="Connecteur en arc 196"/>
          <p:cNvCxnSpPr>
            <a:stCxn id="193" idx="0"/>
          </p:cNvCxnSpPr>
          <p:nvPr/>
        </p:nvCxnSpPr>
        <p:spPr>
          <a:xfrm rot="5400000" flipH="1" flipV="1">
            <a:off x="7671927" y="3360814"/>
            <a:ext cx="1399612" cy="62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en arc 197"/>
          <p:cNvCxnSpPr>
            <a:endCxn id="199" idx="4"/>
          </p:cNvCxnSpPr>
          <p:nvPr/>
        </p:nvCxnSpPr>
        <p:spPr>
          <a:xfrm rot="16200000" flipV="1">
            <a:off x="8118061" y="3279142"/>
            <a:ext cx="1197908" cy="2393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en arc 198"/>
          <p:cNvCxnSpPr/>
          <p:nvPr/>
        </p:nvCxnSpPr>
        <p:spPr>
          <a:xfrm rot="16200000" flipV="1">
            <a:off x="8219148" y="3186028"/>
            <a:ext cx="1197908" cy="2101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en arc 199"/>
          <p:cNvCxnSpPr/>
          <p:nvPr/>
        </p:nvCxnSpPr>
        <p:spPr>
          <a:xfrm rot="16200000" flipV="1">
            <a:off x="7869881" y="3440313"/>
            <a:ext cx="1197907" cy="1318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en arc 200"/>
          <p:cNvCxnSpPr>
            <a:endCxn id="200" idx="4"/>
          </p:cNvCxnSpPr>
          <p:nvPr/>
        </p:nvCxnSpPr>
        <p:spPr>
          <a:xfrm rot="16200000" flipV="1">
            <a:off x="8463435" y="3451082"/>
            <a:ext cx="1197906" cy="1103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903345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Rectangle 202"/>
          <p:cNvSpPr/>
          <p:nvPr/>
        </p:nvSpPr>
        <p:spPr>
          <a:xfrm>
            <a:off x="9421859" y="409176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/>
          <p:cNvSpPr/>
          <p:nvPr/>
        </p:nvSpPr>
        <p:spPr>
          <a:xfrm>
            <a:off x="9616060" y="409176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9227659" y="409176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6" name="Connecteur en arc 205"/>
          <p:cNvCxnSpPr/>
          <p:nvPr/>
        </p:nvCxnSpPr>
        <p:spPr>
          <a:xfrm rot="16200000" flipV="1">
            <a:off x="8559936" y="3138415"/>
            <a:ext cx="1197908" cy="30538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en arc 206"/>
          <p:cNvCxnSpPr>
            <a:endCxn id="201" idx="4"/>
          </p:cNvCxnSpPr>
          <p:nvPr/>
        </p:nvCxnSpPr>
        <p:spPr>
          <a:xfrm rot="16200000" flipV="1">
            <a:off x="8808624" y="3192904"/>
            <a:ext cx="1197907" cy="19641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en arc 207"/>
          <p:cNvCxnSpPr>
            <a:endCxn id="202" idx="4"/>
          </p:cNvCxnSpPr>
          <p:nvPr/>
        </p:nvCxnSpPr>
        <p:spPr>
          <a:xfrm rot="16200000" flipV="1">
            <a:off x="9056806" y="3448590"/>
            <a:ext cx="1197906" cy="884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dre 2"/>
          <p:cNvSpPr/>
          <p:nvPr/>
        </p:nvSpPr>
        <p:spPr>
          <a:xfrm>
            <a:off x="1936376" y="941294"/>
            <a:ext cx="7090075" cy="4639235"/>
          </a:xfrm>
          <a:prstGeom prst="frame">
            <a:avLst>
              <a:gd name="adj1" fmla="val 6075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01600" dist="88900" dir="10800000" sx="99000" sy="99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23183" y="941294"/>
            <a:ext cx="1041749" cy="4639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/>
          <p:cNvSpPr/>
          <p:nvPr/>
        </p:nvSpPr>
        <p:spPr>
          <a:xfrm>
            <a:off x="1143736" y="941294"/>
            <a:ext cx="860724" cy="4639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Cadre 102"/>
          <p:cNvSpPr/>
          <p:nvPr/>
        </p:nvSpPr>
        <p:spPr>
          <a:xfrm>
            <a:off x="1181500" y="206444"/>
            <a:ext cx="8580252" cy="6105034"/>
          </a:xfrm>
          <a:prstGeom prst="frame">
            <a:avLst>
              <a:gd name="adj1" fmla="val 14912"/>
            </a:avLst>
          </a:prstGeom>
          <a:solidFill>
            <a:schemeClr val="bg1"/>
          </a:solidFill>
          <a:ln>
            <a:noFill/>
          </a:ln>
          <a:effectLst>
            <a:innerShdw blurRad="381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86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4210" y="663234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1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504567" y="1151319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504566" y="1647609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615171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" name="Ellipse 7"/>
          <p:cNvSpPr/>
          <p:nvPr/>
        </p:nvSpPr>
        <p:spPr>
          <a:xfrm>
            <a:off x="1917333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" name="Ellipse 8"/>
          <p:cNvSpPr/>
          <p:nvPr/>
        </p:nvSpPr>
        <p:spPr>
          <a:xfrm>
            <a:off x="2219495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" name="Ellipse 9"/>
          <p:cNvSpPr/>
          <p:nvPr/>
        </p:nvSpPr>
        <p:spPr>
          <a:xfrm>
            <a:off x="2521657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1" name="Ellipse 10"/>
          <p:cNvSpPr/>
          <p:nvPr/>
        </p:nvSpPr>
        <p:spPr>
          <a:xfrm>
            <a:off x="2823821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" name="Connecteur droit 11"/>
          <p:cNvCxnSpPr>
            <a:stCxn id="11" idx="0"/>
          </p:cNvCxnSpPr>
          <p:nvPr/>
        </p:nvCxnSpPr>
        <p:spPr>
          <a:xfrm flipH="1" flipV="1">
            <a:off x="1723504" y="154545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2023892" y="154545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2328840" y="154545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 flipV="1">
            <a:off x="2631254" y="154545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2926030" y="154545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95916" y="2585009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2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506273" y="3073094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506272" y="3569384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616877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1" name="Ellipse 20"/>
          <p:cNvSpPr/>
          <p:nvPr/>
        </p:nvSpPr>
        <p:spPr>
          <a:xfrm>
            <a:off x="1919039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2" name="Ellipse 21"/>
          <p:cNvSpPr/>
          <p:nvPr/>
        </p:nvSpPr>
        <p:spPr>
          <a:xfrm>
            <a:off x="2221201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3" name="Ellipse 22"/>
          <p:cNvSpPr/>
          <p:nvPr/>
        </p:nvSpPr>
        <p:spPr>
          <a:xfrm>
            <a:off x="2523363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4" name="Ellipse 23"/>
          <p:cNvSpPr/>
          <p:nvPr/>
        </p:nvSpPr>
        <p:spPr>
          <a:xfrm>
            <a:off x="2825527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1725210" y="3467228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2025598" y="346722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2330546" y="3467228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2632960" y="3467228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4245690" y="1720495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91439" y="4506784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3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501796" y="4994869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501795" y="5491159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612400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4" name="Ellipse 33"/>
          <p:cNvSpPr/>
          <p:nvPr/>
        </p:nvSpPr>
        <p:spPr>
          <a:xfrm>
            <a:off x="1914562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5" name="Ellipse 34"/>
          <p:cNvSpPr/>
          <p:nvPr/>
        </p:nvSpPr>
        <p:spPr>
          <a:xfrm>
            <a:off x="2216724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6" name="Ellipse 35"/>
          <p:cNvSpPr/>
          <p:nvPr/>
        </p:nvSpPr>
        <p:spPr>
          <a:xfrm>
            <a:off x="2518886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7" name="Ellipse 36"/>
          <p:cNvSpPr/>
          <p:nvPr/>
        </p:nvSpPr>
        <p:spPr>
          <a:xfrm>
            <a:off x="2821050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1720733" y="538900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 flipV="1">
            <a:off x="2021121" y="538900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 flipV="1">
            <a:off x="2326069" y="538900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628483" y="538900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2923259" y="538900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169123" y="809464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289420" y="1266945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65729" y="140796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4846362" y="140796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5226862" y="140796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5607362" y="1407643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623266" y="250935"/>
            <a:ext cx="1416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smtClean="0">
                <a:latin typeface="DIN Condensed" charset="0"/>
                <a:ea typeface="DIN Condensed" charset="0"/>
                <a:cs typeface="DIN Condensed" charset="0"/>
              </a:rPr>
              <a:t>HARDWARE</a:t>
            </a:r>
            <a:endParaRPr lang="fr-FR" sz="2800" b="1"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403651" y="250935"/>
            <a:ext cx="1368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DIN Condensed" charset="0"/>
                <a:ea typeface="DIN Condensed" charset="0"/>
                <a:cs typeface="DIN Condensed" charset="0"/>
              </a:rPr>
              <a:t>SOFTWARE</a:t>
            </a:r>
            <a:endParaRPr lang="fr-FR" sz="2800" b="1" dirty="0">
              <a:latin typeface="DIN Condensed" charset="0"/>
              <a:ea typeface="DIN Condensed" charset="0"/>
              <a:cs typeface="DIN Condensed" charset="0"/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H="1" flipV="1">
            <a:off x="4245690" y="3807981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169123" y="2896950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4289420" y="3354431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65729" y="3495452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4846362" y="3495452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5226862" y="3495452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607362" y="3495129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4252518" y="5860665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75951" y="4949634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3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4296248" y="5407115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72557" y="554813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4853190" y="554813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233690" y="554813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614190" y="5547813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 rot="5400000">
            <a:off x="2667502" y="3008274"/>
            <a:ext cx="2091505" cy="4994582"/>
          </a:xfrm>
          <a:prstGeom prst="rect">
            <a:avLst/>
          </a:prstGeom>
          <a:gradFill>
            <a:gsLst>
              <a:gs pos="1000">
                <a:schemeClr val="bg1">
                  <a:alpha val="0"/>
                </a:schemeClr>
              </a:gs>
              <a:gs pos="31000">
                <a:srgbClr val="FFFFFF">
                  <a:alpha val="75000"/>
                </a:srgbClr>
              </a:gs>
              <a:gs pos="17000">
                <a:srgbClr val="FFFFFF">
                  <a:alpha val="50000"/>
                </a:srgbClr>
              </a:gs>
              <a:gs pos="45000">
                <a:srgbClr val="FFFFFF">
                  <a:alpha val="90000"/>
                </a:srgbClr>
              </a:gs>
              <a:gs pos="6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6" name="Connecteur droit 65"/>
          <p:cNvCxnSpPr/>
          <p:nvPr/>
        </p:nvCxnSpPr>
        <p:spPr>
          <a:xfrm flipH="1" flipV="1">
            <a:off x="2937205" y="346677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1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700264" y="1205793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1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3810620" y="2190168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3921225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0" name="Ellipse 69"/>
          <p:cNvSpPr/>
          <p:nvPr/>
        </p:nvSpPr>
        <p:spPr>
          <a:xfrm>
            <a:off x="4223387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1" name="Ellipse 70"/>
          <p:cNvSpPr/>
          <p:nvPr/>
        </p:nvSpPr>
        <p:spPr>
          <a:xfrm>
            <a:off x="4525549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Ellipse 71"/>
          <p:cNvSpPr/>
          <p:nvPr/>
        </p:nvSpPr>
        <p:spPr>
          <a:xfrm>
            <a:off x="4827711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5129875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4" name="Connecteur droit 73"/>
          <p:cNvCxnSpPr>
            <a:stCxn id="71" idx="0"/>
          </p:cNvCxnSpPr>
          <p:nvPr/>
        </p:nvCxnSpPr>
        <p:spPr>
          <a:xfrm flipH="1" flipV="1">
            <a:off x="4029558" y="208801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 flipV="1">
            <a:off x="4329946" y="2088011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 flipV="1">
            <a:off x="4634894" y="208801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 flipV="1">
            <a:off x="4937308" y="208801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 flipV="1">
            <a:off x="5232084" y="2088011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658339" y="3623863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2768696" y="3723536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42189" y="3623863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4852546" y="3723536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cxnSp>
        <p:nvCxnSpPr>
          <p:cNvPr id="100" name="Connecteur en arc 99"/>
          <p:cNvCxnSpPr>
            <a:stCxn id="105" idx="0"/>
            <a:endCxn id="69" idx="4"/>
          </p:cNvCxnSpPr>
          <p:nvPr/>
        </p:nvCxnSpPr>
        <p:spPr>
          <a:xfrm rot="5400000" flipH="1" flipV="1">
            <a:off x="2858328" y="2704296"/>
            <a:ext cx="1347045" cy="99946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rc 100"/>
          <p:cNvCxnSpPr>
            <a:stCxn id="106" idx="0"/>
            <a:endCxn id="70" idx="4"/>
          </p:cNvCxnSpPr>
          <p:nvPr/>
        </p:nvCxnSpPr>
        <p:spPr>
          <a:xfrm rot="5400000" flipH="1" flipV="1">
            <a:off x="3395452" y="2939258"/>
            <a:ext cx="1347045" cy="52954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rc 102"/>
          <p:cNvCxnSpPr>
            <a:stCxn id="108" idx="0"/>
            <a:endCxn id="69" idx="4"/>
          </p:cNvCxnSpPr>
          <p:nvPr/>
        </p:nvCxnSpPr>
        <p:spPr>
          <a:xfrm rot="5400000" flipH="1" flipV="1">
            <a:off x="3051350" y="2897316"/>
            <a:ext cx="1347044" cy="61342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en arc 103"/>
          <p:cNvCxnSpPr>
            <a:stCxn id="134" idx="0"/>
            <a:endCxn id="71" idx="4"/>
          </p:cNvCxnSpPr>
          <p:nvPr/>
        </p:nvCxnSpPr>
        <p:spPr>
          <a:xfrm rot="16200000" flipV="1">
            <a:off x="4196712" y="2969703"/>
            <a:ext cx="1347045" cy="46865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948193" y="387755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3720279" y="387755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4106323" y="387755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3334236" y="387755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en arc 109"/>
          <p:cNvCxnSpPr>
            <a:stCxn id="137" idx="0"/>
            <a:endCxn id="72" idx="4"/>
          </p:cNvCxnSpPr>
          <p:nvPr/>
        </p:nvCxnSpPr>
        <p:spPr>
          <a:xfrm rot="16200000" flipV="1">
            <a:off x="4540814" y="2927762"/>
            <a:ext cx="1347044" cy="5525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rc 110"/>
          <p:cNvCxnSpPr>
            <a:stCxn id="135" idx="0"/>
            <a:endCxn id="72" idx="4"/>
          </p:cNvCxnSpPr>
          <p:nvPr/>
        </p:nvCxnSpPr>
        <p:spPr>
          <a:xfrm rot="16200000" flipV="1">
            <a:off x="4733836" y="2734741"/>
            <a:ext cx="1347045" cy="9385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à coins arrondis 130"/>
          <p:cNvSpPr/>
          <p:nvPr/>
        </p:nvSpPr>
        <p:spPr>
          <a:xfrm>
            <a:off x="4550909" y="1693878"/>
            <a:ext cx="913796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3810621" y="1693878"/>
            <a:ext cx="707791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20635" y="387755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5792721" y="387755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>
            <a:off x="6178765" y="387755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5406678" y="387755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en arc 142"/>
          <p:cNvCxnSpPr>
            <a:stCxn id="107" idx="0"/>
            <a:endCxn id="70" idx="4"/>
          </p:cNvCxnSpPr>
          <p:nvPr/>
        </p:nvCxnSpPr>
        <p:spPr>
          <a:xfrm rot="5400000" flipH="1" flipV="1">
            <a:off x="3588474" y="3132279"/>
            <a:ext cx="1347044" cy="1434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rc 153"/>
          <p:cNvCxnSpPr>
            <a:stCxn id="136" idx="0"/>
            <a:endCxn id="73" idx="4"/>
          </p:cNvCxnSpPr>
          <p:nvPr/>
        </p:nvCxnSpPr>
        <p:spPr>
          <a:xfrm rot="16200000" flipV="1">
            <a:off x="5077940" y="2692800"/>
            <a:ext cx="1347044" cy="102245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32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339" y="3374137"/>
            <a:ext cx="1874801" cy="1572016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768696" y="3456432"/>
            <a:ext cx="1654085" cy="1014078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2189" y="3374137"/>
            <a:ext cx="1874801" cy="1572016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852546" y="3456432"/>
            <a:ext cx="1654085" cy="1014078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48193" y="392327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20279" y="392327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06323" y="39232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34236" y="39232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020635" y="392327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792721" y="392327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178765" y="39232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406678" y="39232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835185" y="3374137"/>
            <a:ext cx="1874801" cy="1572016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3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6945542" y="3456432"/>
            <a:ext cx="1654085" cy="1014078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13631" y="392327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7885717" y="392327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271761" y="39232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499674" y="39232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2658339" y="5214883"/>
            <a:ext cx="6174136" cy="434803"/>
          </a:xfrm>
          <a:prstGeom prst="roundRect">
            <a:avLst/>
          </a:prstGeom>
          <a:solidFill>
            <a:srgbClr val="157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MPI</a:t>
            </a:r>
            <a:endParaRPr lang="fr-FR" sz="32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2937720" y="3549384"/>
            <a:ext cx="1336451" cy="242315"/>
          </a:xfrm>
          <a:prstGeom prst="roundRect">
            <a:avLst/>
          </a:prstGeom>
          <a:solidFill>
            <a:srgbClr val="00B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OpenMP</a:t>
            </a:r>
            <a:endParaRPr lang="fr-FR" b="1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3035375" y="3791698"/>
            <a:ext cx="0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3418160" y="3791698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3804096" y="3791698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187311" y="3784037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5020635" y="3549383"/>
            <a:ext cx="1336451" cy="242315"/>
          </a:xfrm>
          <a:prstGeom prst="roundRect">
            <a:avLst/>
          </a:prstGeom>
          <a:solidFill>
            <a:srgbClr val="00B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OpenMP</a:t>
            </a:r>
            <a:endParaRPr lang="fr-FR" b="1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5118290" y="3791697"/>
            <a:ext cx="0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01075" y="3791697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5887011" y="3791697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6270226" y="3784036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7095876" y="3549382"/>
            <a:ext cx="1336451" cy="242315"/>
          </a:xfrm>
          <a:prstGeom prst="roundRect">
            <a:avLst/>
          </a:prstGeom>
          <a:solidFill>
            <a:srgbClr val="00B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OpenMP</a:t>
            </a:r>
            <a:endParaRPr lang="fr-FR" b="1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7193531" y="3791696"/>
            <a:ext cx="0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7576316" y="3791696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7962252" y="3791696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8345467" y="3784035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3596653" y="4946153"/>
            <a:ext cx="0" cy="268730"/>
          </a:xfrm>
          <a:prstGeom prst="straightConnector1">
            <a:avLst/>
          </a:prstGeom>
          <a:ln w="28575">
            <a:solidFill>
              <a:srgbClr val="0053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5697595" y="4946153"/>
            <a:ext cx="0" cy="268730"/>
          </a:xfrm>
          <a:prstGeom prst="straightConnector1">
            <a:avLst/>
          </a:prstGeom>
          <a:ln w="28575">
            <a:solidFill>
              <a:srgbClr val="0053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7765881" y="4946153"/>
            <a:ext cx="0" cy="268730"/>
          </a:xfrm>
          <a:prstGeom prst="straightConnector1">
            <a:avLst/>
          </a:prstGeom>
          <a:ln w="28575">
            <a:solidFill>
              <a:srgbClr val="0053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76749" y="995542"/>
            <a:ext cx="2674963" cy="5349994"/>
          </a:xfrm>
          <a:prstGeom prst="rect">
            <a:avLst/>
          </a:prstGeom>
          <a:gradFill>
            <a:gsLst>
              <a:gs pos="1000">
                <a:schemeClr val="bg1">
                  <a:alpha val="0"/>
                </a:schemeClr>
              </a:gs>
              <a:gs pos="31000">
                <a:srgbClr val="FFFFFF">
                  <a:alpha val="75000"/>
                </a:srgbClr>
              </a:gs>
              <a:gs pos="17000">
                <a:srgbClr val="FFFFFF">
                  <a:alpha val="50000"/>
                </a:srgbClr>
              </a:gs>
              <a:gs pos="45000">
                <a:srgbClr val="FFFFFF">
                  <a:alpha val="90000"/>
                </a:srgbClr>
              </a:gs>
              <a:gs pos="6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83362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Tableau 1007"/>
          <p:cNvGraphicFramePr>
            <a:graphicFrameLocks noGrp="1"/>
          </p:cNvGraphicFramePr>
          <p:nvPr>
            <p:extLst/>
          </p:nvPr>
        </p:nvGraphicFramePr>
        <p:xfrm>
          <a:off x="44829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3" name="Tableau 1072"/>
          <p:cNvGraphicFramePr>
            <a:graphicFrameLocks noGrp="1"/>
          </p:cNvGraphicFramePr>
          <p:nvPr>
            <p:extLst/>
          </p:nvPr>
        </p:nvGraphicFramePr>
        <p:xfrm>
          <a:off x="44829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4" name="Tableau 1073"/>
          <p:cNvGraphicFramePr>
            <a:graphicFrameLocks noGrp="1"/>
          </p:cNvGraphicFramePr>
          <p:nvPr>
            <p:extLst/>
          </p:nvPr>
        </p:nvGraphicFramePr>
        <p:xfrm>
          <a:off x="44829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5" name="Tableau 1074"/>
          <p:cNvGraphicFramePr>
            <a:graphicFrameLocks noGrp="1"/>
          </p:cNvGraphicFramePr>
          <p:nvPr>
            <p:extLst/>
          </p:nvPr>
        </p:nvGraphicFramePr>
        <p:xfrm>
          <a:off x="44829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6" name="Tableau 1075"/>
          <p:cNvGraphicFramePr>
            <a:graphicFrameLocks noGrp="1"/>
          </p:cNvGraphicFramePr>
          <p:nvPr>
            <p:extLst/>
          </p:nvPr>
        </p:nvGraphicFramePr>
        <p:xfrm>
          <a:off x="83958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7" name="Tableau 1076"/>
          <p:cNvGraphicFramePr>
            <a:graphicFrameLocks noGrp="1"/>
          </p:cNvGraphicFramePr>
          <p:nvPr>
            <p:extLst/>
          </p:nvPr>
        </p:nvGraphicFramePr>
        <p:xfrm>
          <a:off x="83958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8" name="Tableau 1077"/>
          <p:cNvGraphicFramePr>
            <a:graphicFrameLocks noGrp="1"/>
          </p:cNvGraphicFramePr>
          <p:nvPr>
            <p:extLst/>
          </p:nvPr>
        </p:nvGraphicFramePr>
        <p:xfrm>
          <a:off x="83958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9" name="Tableau 1078"/>
          <p:cNvGraphicFramePr>
            <a:graphicFrameLocks noGrp="1"/>
          </p:cNvGraphicFramePr>
          <p:nvPr>
            <p:extLst/>
          </p:nvPr>
        </p:nvGraphicFramePr>
        <p:xfrm>
          <a:off x="83958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0" name="Tableau 1079"/>
          <p:cNvGraphicFramePr>
            <a:graphicFrameLocks noGrp="1"/>
          </p:cNvGraphicFramePr>
          <p:nvPr>
            <p:extLst/>
          </p:nvPr>
        </p:nvGraphicFramePr>
        <p:xfrm>
          <a:off x="123087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1" name="Tableau 1080"/>
          <p:cNvGraphicFramePr>
            <a:graphicFrameLocks noGrp="1"/>
          </p:cNvGraphicFramePr>
          <p:nvPr>
            <p:extLst/>
          </p:nvPr>
        </p:nvGraphicFramePr>
        <p:xfrm>
          <a:off x="123087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2" name="Tableau 1081"/>
          <p:cNvGraphicFramePr>
            <a:graphicFrameLocks noGrp="1"/>
          </p:cNvGraphicFramePr>
          <p:nvPr>
            <p:extLst/>
          </p:nvPr>
        </p:nvGraphicFramePr>
        <p:xfrm>
          <a:off x="123087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3" name="Tableau 1082"/>
          <p:cNvGraphicFramePr>
            <a:graphicFrameLocks noGrp="1"/>
          </p:cNvGraphicFramePr>
          <p:nvPr>
            <p:extLst/>
          </p:nvPr>
        </p:nvGraphicFramePr>
        <p:xfrm>
          <a:off x="123087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4" name="Tableau 1083"/>
          <p:cNvGraphicFramePr>
            <a:graphicFrameLocks noGrp="1"/>
          </p:cNvGraphicFramePr>
          <p:nvPr>
            <p:extLst/>
          </p:nvPr>
        </p:nvGraphicFramePr>
        <p:xfrm>
          <a:off x="162216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5" name="Tableau 1084"/>
          <p:cNvGraphicFramePr>
            <a:graphicFrameLocks noGrp="1"/>
          </p:cNvGraphicFramePr>
          <p:nvPr>
            <p:extLst/>
          </p:nvPr>
        </p:nvGraphicFramePr>
        <p:xfrm>
          <a:off x="162216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6" name="Tableau 1085"/>
          <p:cNvGraphicFramePr>
            <a:graphicFrameLocks noGrp="1"/>
          </p:cNvGraphicFramePr>
          <p:nvPr>
            <p:extLst/>
          </p:nvPr>
        </p:nvGraphicFramePr>
        <p:xfrm>
          <a:off x="162216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7" name="Tableau 1086"/>
          <p:cNvGraphicFramePr>
            <a:graphicFrameLocks noGrp="1"/>
          </p:cNvGraphicFramePr>
          <p:nvPr>
            <p:extLst/>
          </p:nvPr>
        </p:nvGraphicFramePr>
        <p:xfrm>
          <a:off x="162216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8" name="Tableau 1087"/>
          <p:cNvGraphicFramePr>
            <a:graphicFrameLocks noGrp="1"/>
          </p:cNvGraphicFramePr>
          <p:nvPr>
            <p:extLst/>
          </p:nvPr>
        </p:nvGraphicFramePr>
        <p:xfrm>
          <a:off x="201345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9" name="Tableau 1088"/>
          <p:cNvGraphicFramePr>
            <a:graphicFrameLocks noGrp="1"/>
          </p:cNvGraphicFramePr>
          <p:nvPr>
            <p:extLst/>
          </p:nvPr>
        </p:nvGraphicFramePr>
        <p:xfrm>
          <a:off x="201345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0" name="Tableau 1089"/>
          <p:cNvGraphicFramePr>
            <a:graphicFrameLocks noGrp="1"/>
          </p:cNvGraphicFramePr>
          <p:nvPr>
            <p:extLst/>
          </p:nvPr>
        </p:nvGraphicFramePr>
        <p:xfrm>
          <a:off x="201345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1" name="Tableau 1090"/>
          <p:cNvGraphicFramePr>
            <a:graphicFrameLocks noGrp="1"/>
          </p:cNvGraphicFramePr>
          <p:nvPr>
            <p:extLst/>
          </p:nvPr>
        </p:nvGraphicFramePr>
        <p:xfrm>
          <a:off x="201345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2" name="Tableau 1091"/>
          <p:cNvGraphicFramePr>
            <a:graphicFrameLocks noGrp="1"/>
          </p:cNvGraphicFramePr>
          <p:nvPr>
            <p:extLst/>
          </p:nvPr>
        </p:nvGraphicFramePr>
        <p:xfrm>
          <a:off x="240474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3" name="Tableau 1092"/>
          <p:cNvGraphicFramePr>
            <a:graphicFrameLocks noGrp="1"/>
          </p:cNvGraphicFramePr>
          <p:nvPr>
            <p:extLst/>
          </p:nvPr>
        </p:nvGraphicFramePr>
        <p:xfrm>
          <a:off x="240474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4" name="Tableau 1093"/>
          <p:cNvGraphicFramePr>
            <a:graphicFrameLocks noGrp="1"/>
          </p:cNvGraphicFramePr>
          <p:nvPr>
            <p:extLst/>
          </p:nvPr>
        </p:nvGraphicFramePr>
        <p:xfrm>
          <a:off x="240474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5" name="Tableau 1094"/>
          <p:cNvGraphicFramePr>
            <a:graphicFrameLocks noGrp="1"/>
          </p:cNvGraphicFramePr>
          <p:nvPr>
            <p:extLst/>
          </p:nvPr>
        </p:nvGraphicFramePr>
        <p:xfrm>
          <a:off x="240474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6" name="Tableau 1095"/>
          <p:cNvGraphicFramePr>
            <a:graphicFrameLocks noGrp="1"/>
          </p:cNvGraphicFramePr>
          <p:nvPr>
            <p:extLst/>
          </p:nvPr>
        </p:nvGraphicFramePr>
        <p:xfrm>
          <a:off x="279603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7" name="Tableau 1096"/>
          <p:cNvGraphicFramePr>
            <a:graphicFrameLocks noGrp="1"/>
          </p:cNvGraphicFramePr>
          <p:nvPr>
            <p:extLst/>
          </p:nvPr>
        </p:nvGraphicFramePr>
        <p:xfrm>
          <a:off x="279603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8" name="Tableau 1097"/>
          <p:cNvGraphicFramePr>
            <a:graphicFrameLocks noGrp="1"/>
          </p:cNvGraphicFramePr>
          <p:nvPr>
            <p:extLst/>
          </p:nvPr>
        </p:nvGraphicFramePr>
        <p:xfrm>
          <a:off x="279603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9" name="Tableau 1098"/>
          <p:cNvGraphicFramePr>
            <a:graphicFrameLocks noGrp="1"/>
          </p:cNvGraphicFramePr>
          <p:nvPr>
            <p:extLst/>
          </p:nvPr>
        </p:nvGraphicFramePr>
        <p:xfrm>
          <a:off x="279603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0" name="Tableau 1099"/>
          <p:cNvGraphicFramePr>
            <a:graphicFrameLocks noGrp="1"/>
          </p:cNvGraphicFramePr>
          <p:nvPr>
            <p:extLst/>
          </p:nvPr>
        </p:nvGraphicFramePr>
        <p:xfrm>
          <a:off x="318732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1" name="Tableau 1100"/>
          <p:cNvGraphicFramePr>
            <a:graphicFrameLocks noGrp="1"/>
          </p:cNvGraphicFramePr>
          <p:nvPr>
            <p:extLst/>
          </p:nvPr>
        </p:nvGraphicFramePr>
        <p:xfrm>
          <a:off x="318732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2" name="Tableau 1101"/>
          <p:cNvGraphicFramePr>
            <a:graphicFrameLocks noGrp="1"/>
          </p:cNvGraphicFramePr>
          <p:nvPr>
            <p:extLst/>
          </p:nvPr>
        </p:nvGraphicFramePr>
        <p:xfrm>
          <a:off x="318732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3" name="Tableau 1102"/>
          <p:cNvGraphicFramePr>
            <a:graphicFrameLocks noGrp="1"/>
          </p:cNvGraphicFramePr>
          <p:nvPr>
            <p:extLst/>
          </p:nvPr>
        </p:nvGraphicFramePr>
        <p:xfrm>
          <a:off x="318732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4" name="Tableau 1103"/>
          <p:cNvGraphicFramePr>
            <a:graphicFrameLocks noGrp="1"/>
          </p:cNvGraphicFramePr>
          <p:nvPr>
            <p:extLst/>
          </p:nvPr>
        </p:nvGraphicFramePr>
        <p:xfrm>
          <a:off x="44829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5" name="Tableau 1104"/>
          <p:cNvGraphicFramePr>
            <a:graphicFrameLocks noGrp="1"/>
          </p:cNvGraphicFramePr>
          <p:nvPr>
            <p:extLst/>
          </p:nvPr>
        </p:nvGraphicFramePr>
        <p:xfrm>
          <a:off x="44829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" name="Tableau 1105"/>
          <p:cNvGraphicFramePr>
            <a:graphicFrameLocks noGrp="1"/>
          </p:cNvGraphicFramePr>
          <p:nvPr>
            <p:extLst/>
          </p:nvPr>
        </p:nvGraphicFramePr>
        <p:xfrm>
          <a:off x="44829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7" name="Tableau 1106"/>
          <p:cNvGraphicFramePr>
            <a:graphicFrameLocks noGrp="1"/>
          </p:cNvGraphicFramePr>
          <p:nvPr>
            <p:extLst/>
          </p:nvPr>
        </p:nvGraphicFramePr>
        <p:xfrm>
          <a:off x="44829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8" name="Tableau 1107"/>
          <p:cNvGraphicFramePr>
            <a:graphicFrameLocks noGrp="1"/>
          </p:cNvGraphicFramePr>
          <p:nvPr>
            <p:extLst/>
          </p:nvPr>
        </p:nvGraphicFramePr>
        <p:xfrm>
          <a:off x="87655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9" name="Tableau 1108"/>
          <p:cNvGraphicFramePr>
            <a:graphicFrameLocks noGrp="1"/>
          </p:cNvGraphicFramePr>
          <p:nvPr>
            <p:extLst/>
          </p:nvPr>
        </p:nvGraphicFramePr>
        <p:xfrm>
          <a:off x="87655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0" name="Tableau 1109"/>
          <p:cNvGraphicFramePr>
            <a:graphicFrameLocks noGrp="1"/>
          </p:cNvGraphicFramePr>
          <p:nvPr>
            <p:extLst/>
          </p:nvPr>
        </p:nvGraphicFramePr>
        <p:xfrm>
          <a:off x="87655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1" name="Tableau 1110"/>
          <p:cNvGraphicFramePr>
            <a:graphicFrameLocks noGrp="1"/>
          </p:cNvGraphicFramePr>
          <p:nvPr>
            <p:extLst/>
          </p:nvPr>
        </p:nvGraphicFramePr>
        <p:xfrm>
          <a:off x="87655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2" name="Tableau 1111"/>
          <p:cNvGraphicFramePr>
            <a:graphicFrameLocks noGrp="1"/>
          </p:cNvGraphicFramePr>
          <p:nvPr>
            <p:extLst/>
          </p:nvPr>
        </p:nvGraphicFramePr>
        <p:xfrm>
          <a:off x="130481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3" name="Tableau 1112"/>
          <p:cNvGraphicFramePr>
            <a:graphicFrameLocks noGrp="1"/>
          </p:cNvGraphicFramePr>
          <p:nvPr>
            <p:extLst/>
          </p:nvPr>
        </p:nvGraphicFramePr>
        <p:xfrm>
          <a:off x="130481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4" name="Tableau 1113"/>
          <p:cNvGraphicFramePr>
            <a:graphicFrameLocks noGrp="1"/>
          </p:cNvGraphicFramePr>
          <p:nvPr>
            <p:extLst/>
          </p:nvPr>
        </p:nvGraphicFramePr>
        <p:xfrm>
          <a:off x="130481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5" name="Tableau 1114"/>
          <p:cNvGraphicFramePr>
            <a:graphicFrameLocks noGrp="1"/>
          </p:cNvGraphicFramePr>
          <p:nvPr>
            <p:extLst/>
          </p:nvPr>
        </p:nvGraphicFramePr>
        <p:xfrm>
          <a:off x="130481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" name="Tableau 1115"/>
          <p:cNvGraphicFramePr>
            <a:graphicFrameLocks noGrp="1"/>
          </p:cNvGraphicFramePr>
          <p:nvPr>
            <p:extLst/>
          </p:nvPr>
        </p:nvGraphicFramePr>
        <p:xfrm>
          <a:off x="173307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7" name="Tableau 1116"/>
          <p:cNvGraphicFramePr>
            <a:graphicFrameLocks noGrp="1"/>
          </p:cNvGraphicFramePr>
          <p:nvPr>
            <p:extLst/>
          </p:nvPr>
        </p:nvGraphicFramePr>
        <p:xfrm>
          <a:off x="173307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8" name="Tableau 1117"/>
          <p:cNvGraphicFramePr>
            <a:graphicFrameLocks noGrp="1"/>
          </p:cNvGraphicFramePr>
          <p:nvPr>
            <p:extLst/>
          </p:nvPr>
        </p:nvGraphicFramePr>
        <p:xfrm>
          <a:off x="173307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9" name="Tableau 1118"/>
          <p:cNvGraphicFramePr>
            <a:graphicFrameLocks noGrp="1"/>
          </p:cNvGraphicFramePr>
          <p:nvPr>
            <p:extLst/>
          </p:nvPr>
        </p:nvGraphicFramePr>
        <p:xfrm>
          <a:off x="173307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0" name="Tableau 1119"/>
          <p:cNvGraphicFramePr>
            <a:graphicFrameLocks noGrp="1"/>
          </p:cNvGraphicFramePr>
          <p:nvPr>
            <p:extLst/>
          </p:nvPr>
        </p:nvGraphicFramePr>
        <p:xfrm>
          <a:off x="216133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1" name="Tableau 1120"/>
          <p:cNvGraphicFramePr>
            <a:graphicFrameLocks noGrp="1"/>
          </p:cNvGraphicFramePr>
          <p:nvPr>
            <p:extLst/>
          </p:nvPr>
        </p:nvGraphicFramePr>
        <p:xfrm>
          <a:off x="216133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2" name="Tableau 1121"/>
          <p:cNvGraphicFramePr>
            <a:graphicFrameLocks noGrp="1"/>
          </p:cNvGraphicFramePr>
          <p:nvPr>
            <p:extLst/>
          </p:nvPr>
        </p:nvGraphicFramePr>
        <p:xfrm>
          <a:off x="216133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3" name="Tableau 1122"/>
          <p:cNvGraphicFramePr>
            <a:graphicFrameLocks noGrp="1"/>
          </p:cNvGraphicFramePr>
          <p:nvPr>
            <p:extLst/>
          </p:nvPr>
        </p:nvGraphicFramePr>
        <p:xfrm>
          <a:off x="216133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4" name="Tableau 1123"/>
          <p:cNvGraphicFramePr>
            <a:graphicFrameLocks noGrp="1"/>
          </p:cNvGraphicFramePr>
          <p:nvPr>
            <p:extLst/>
          </p:nvPr>
        </p:nvGraphicFramePr>
        <p:xfrm>
          <a:off x="258959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5" name="Tableau 1124"/>
          <p:cNvGraphicFramePr>
            <a:graphicFrameLocks noGrp="1"/>
          </p:cNvGraphicFramePr>
          <p:nvPr>
            <p:extLst/>
          </p:nvPr>
        </p:nvGraphicFramePr>
        <p:xfrm>
          <a:off x="258959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6" name="Tableau 1125"/>
          <p:cNvGraphicFramePr>
            <a:graphicFrameLocks noGrp="1"/>
          </p:cNvGraphicFramePr>
          <p:nvPr>
            <p:extLst/>
          </p:nvPr>
        </p:nvGraphicFramePr>
        <p:xfrm>
          <a:off x="258959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7" name="Tableau 1126"/>
          <p:cNvGraphicFramePr>
            <a:graphicFrameLocks noGrp="1"/>
          </p:cNvGraphicFramePr>
          <p:nvPr>
            <p:extLst/>
          </p:nvPr>
        </p:nvGraphicFramePr>
        <p:xfrm>
          <a:off x="258959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8" name="Tableau 1127"/>
          <p:cNvGraphicFramePr>
            <a:graphicFrameLocks noGrp="1"/>
          </p:cNvGraphicFramePr>
          <p:nvPr>
            <p:extLst/>
          </p:nvPr>
        </p:nvGraphicFramePr>
        <p:xfrm>
          <a:off x="301785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9" name="Tableau 1128"/>
          <p:cNvGraphicFramePr>
            <a:graphicFrameLocks noGrp="1"/>
          </p:cNvGraphicFramePr>
          <p:nvPr>
            <p:extLst/>
          </p:nvPr>
        </p:nvGraphicFramePr>
        <p:xfrm>
          <a:off x="301785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0" name="Tableau 1129"/>
          <p:cNvGraphicFramePr>
            <a:graphicFrameLocks noGrp="1"/>
          </p:cNvGraphicFramePr>
          <p:nvPr>
            <p:extLst/>
          </p:nvPr>
        </p:nvGraphicFramePr>
        <p:xfrm>
          <a:off x="301785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1" name="Tableau 1130"/>
          <p:cNvGraphicFramePr>
            <a:graphicFrameLocks noGrp="1"/>
          </p:cNvGraphicFramePr>
          <p:nvPr>
            <p:extLst/>
          </p:nvPr>
        </p:nvGraphicFramePr>
        <p:xfrm>
          <a:off x="301785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2" name="Tableau 1131"/>
          <p:cNvGraphicFramePr>
            <a:graphicFrameLocks noGrp="1"/>
          </p:cNvGraphicFramePr>
          <p:nvPr>
            <p:extLst/>
          </p:nvPr>
        </p:nvGraphicFramePr>
        <p:xfrm>
          <a:off x="3446119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3" name="Tableau 1132"/>
          <p:cNvGraphicFramePr>
            <a:graphicFrameLocks noGrp="1"/>
          </p:cNvGraphicFramePr>
          <p:nvPr>
            <p:extLst/>
          </p:nvPr>
        </p:nvGraphicFramePr>
        <p:xfrm>
          <a:off x="3446119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4" name="Tableau 1133"/>
          <p:cNvGraphicFramePr>
            <a:graphicFrameLocks noGrp="1"/>
          </p:cNvGraphicFramePr>
          <p:nvPr>
            <p:extLst/>
          </p:nvPr>
        </p:nvGraphicFramePr>
        <p:xfrm>
          <a:off x="3446119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5" name="Tableau 1134"/>
          <p:cNvGraphicFramePr>
            <a:graphicFrameLocks noGrp="1"/>
          </p:cNvGraphicFramePr>
          <p:nvPr>
            <p:extLst/>
          </p:nvPr>
        </p:nvGraphicFramePr>
        <p:xfrm>
          <a:off x="3446119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6" name="Tableau 1135"/>
          <p:cNvGraphicFramePr>
            <a:graphicFrameLocks noGrp="1"/>
          </p:cNvGraphicFramePr>
          <p:nvPr>
            <p:extLst/>
          </p:nvPr>
        </p:nvGraphicFramePr>
        <p:xfrm>
          <a:off x="44829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7" name="Tableau 1136"/>
          <p:cNvGraphicFramePr>
            <a:graphicFrameLocks noGrp="1"/>
          </p:cNvGraphicFramePr>
          <p:nvPr>
            <p:extLst/>
          </p:nvPr>
        </p:nvGraphicFramePr>
        <p:xfrm>
          <a:off x="44829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8" name="Tableau 1137"/>
          <p:cNvGraphicFramePr>
            <a:graphicFrameLocks noGrp="1"/>
          </p:cNvGraphicFramePr>
          <p:nvPr>
            <p:extLst/>
          </p:nvPr>
        </p:nvGraphicFramePr>
        <p:xfrm>
          <a:off x="44829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9" name="Tableau 1138"/>
          <p:cNvGraphicFramePr>
            <a:graphicFrameLocks noGrp="1"/>
          </p:cNvGraphicFramePr>
          <p:nvPr>
            <p:extLst/>
          </p:nvPr>
        </p:nvGraphicFramePr>
        <p:xfrm>
          <a:off x="44829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0" name="Tableau 1139"/>
          <p:cNvGraphicFramePr>
            <a:graphicFrameLocks noGrp="1"/>
          </p:cNvGraphicFramePr>
          <p:nvPr>
            <p:extLst/>
          </p:nvPr>
        </p:nvGraphicFramePr>
        <p:xfrm>
          <a:off x="87655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1" name="Tableau 1140"/>
          <p:cNvGraphicFramePr>
            <a:graphicFrameLocks noGrp="1"/>
          </p:cNvGraphicFramePr>
          <p:nvPr>
            <p:extLst/>
          </p:nvPr>
        </p:nvGraphicFramePr>
        <p:xfrm>
          <a:off x="87655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2" name="Tableau 1141"/>
          <p:cNvGraphicFramePr>
            <a:graphicFrameLocks noGrp="1"/>
          </p:cNvGraphicFramePr>
          <p:nvPr>
            <p:extLst/>
          </p:nvPr>
        </p:nvGraphicFramePr>
        <p:xfrm>
          <a:off x="87655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3" name="Tableau 1142"/>
          <p:cNvGraphicFramePr>
            <a:graphicFrameLocks noGrp="1"/>
          </p:cNvGraphicFramePr>
          <p:nvPr>
            <p:extLst/>
          </p:nvPr>
        </p:nvGraphicFramePr>
        <p:xfrm>
          <a:off x="87655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4" name="Tableau 1143"/>
          <p:cNvGraphicFramePr>
            <a:graphicFrameLocks noGrp="1"/>
          </p:cNvGraphicFramePr>
          <p:nvPr>
            <p:extLst/>
          </p:nvPr>
        </p:nvGraphicFramePr>
        <p:xfrm>
          <a:off x="130481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5" name="Tableau 1144"/>
          <p:cNvGraphicFramePr>
            <a:graphicFrameLocks noGrp="1"/>
          </p:cNvGraphicFramePr>
          <p:nvPr>
            <p:extLst/>
          </p:nvPr>
        </p:nvGraphicFramePr>
        <p:xfrm>
          <a:off x="130481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6" name="Tableau 1145"/>
          <p:cNvGraphicFramePr>
            <a:graphicFrameLocks noGrp="1"/>
          </p:cNvGraphicFramePr>
          <p:nvPr>
            <p:extLst/>
          </p:nvPr>
        </p:nvGraphicFramePr>
        <p:xfrm>
          <a:off x="130481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7" name="Tableau 1146"/>
          <p:cNvGraphicFramePr>
            <a:graphicFrameLocks noGrp="1"/>
          </p:cNvGraphicFramePr>
          <p:nvPr>
            <p:extLst/>
          </p:nvPr>
        </p:nvGraphicFramePr>
        <p:xfrm>
          <a:off x="130481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8" name="Tableau 1147"/>
          <p:cNvGraphicFramePr>
            <a:graphicFrameLocks noGrp="1"/>
          </p:cNvGraphicFramePr>
          <p:nvPr>
            <p:extLst/>
          </p:nvPr>
        </p:nvGraphicFramePr>
        <p:xfrm>
          <a:off x="173307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9" name="Tableau 1148"/>
          <p:cNvGraphicFramePr>
            <a:graphicFrameLocks noGrp="1"/>
          </p:cNvGraphicFramePr>
          <p:nvPr>
            <p:extLst/>
          </p:nvPr>
        </p:nvGraphicFramePr>
        <p:xfrm>
          <a:off x="173307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0" name="Tableau 1149"/>
          <p:cNvGraphicFramePr>
            <a:graphicFrameLocks noGrp="1"/>
          </p:cNvGraphicFramePr>
          <p:nvPr>
            <p:extLst/>
          </p:nvPr>
        </p:nvGraphicFramePr>
        <p:xfrm>
          <a:off x="173307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1" name="Tableau 1150"/>
          <p:cNvGraphicFramePr>
            <a:graphicFrameLocks noGrp="1"/>
          </p:cNvGraphicFramePr>
          <p:nvPr>
            <p:extLst/>
          </p:nvPr>
        </p:nvGraphicFramePr>
        <p:xfrm>
          <a:off x="173307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2" name="Tableau 1151"/>
          <p:cNvGraphicFramePr>
            <a:graphicFrameLocks noGrp="1"/>
          </p:cNvGraphicFramePr>
          <p:nvPr>
            <p:extLst/>
          </p:nvPr>
        </p:nvGraphicFramePr>
        <p:xfrm>
          <a:off x="216133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3" name="Tableau 1152"/>
          <p:cNvGraphicFramePr>
            <a:graphicFrameLocks noGrp="1"/>
          </p:cNvGraphicFramePr>
          <p:nvPr>
            <p:extLst/>
          </p:nvPr>
        </p:nvGraphicFramePr>
        <p:xfrm>
          <a:off x="216133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4" name="Tableau 1153"/>
          <p:cNvGraphicFramePr>
            <a:graphicFrameLocks noGrp="1"/>
          </p:cNvGraphicFramePr>
          <p:nvPr>
            <p:extLst/>
          </p:nvPr>
        </p:nvGraphicFramePr>
        <p:xfrm>
          <a:off x="216133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5" name="Tableau 1154"/>
          <p:cNvGraphicFramePr>
            <a:graphicFrameLocks noGrp="1"/>
          </p:cNvGraphicFramePr>
          <p:nvPr>
            <p:extLst/>
          </p:nvPr>
        </p:nvGraphicFramePr>
        <p:xfrm>
          <a:off x="216133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6" name="Tableau 1155"/>
          <p:cNvGraphicFramePr>
            <a:graphicFrameLocks noGrp="1"/>
          </p:cNvGraphicFramePr>
          <p:nvPr>
            <p:extLst/>
          </p:nvPr>
        </p:nvGraphicFramePr>
        <p:xfrm>
          <a:off x="258959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7" name="Tableau 1156"/>
          <p:cNvGraphicFramePr>
            <a:graphicFrameLocks noGrp="1"/>
          </p:cNvGraphicFramePr>
          <p:nvPr>
            <p:extLst/>
          </p:nvPr>
        </p:nvGraphicFramePr>
        <p:xfrm>
          <a:off x="258959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8" name="Tableau 1157"/>
          <p:cNvGraphicFramePr>
            <a:graphicFrameLocks noGrp="1"/>
          </p:cNvGraphicFramePr>
          <p:nvPr>
            <p:extLst/>
          </p:nvPr>
        </p:nvGraphicFramePr>
        <p:xfrm>
          <a:off x="258959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9" name="Tableau 1158"/>
          <p:cNvGraphicFramePr>
            <a:graphicFrameLocks noGrp="1"/>
          </p:cNvGraphicFramePr>
          <p:nvPr>
            <p:extLst/>
          </p:nvPr>
        </p:nvGraphicFramePr>
        <p:xfrm>
          <a:off x="258959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0" name="Tableau 1159"/>
          <p:cNvGraphicFramePr>
            <a:graphicFrameLocks noGrp="1"/>
          </p:cNvGraphicFramePr>
          <p:nvPr>
            <p:extLst/>
          </p:nvPr>
        </p:nvGraphicFramePr>
        <p:xfrm>
          <a:off x="301785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1" name="Tableau 1160"/>
          <p:cNvGraphicFramePr>
            <a:graphicFrameLocks noGrp="1"/>
          </p:cNvGraphicFramePr>
          <p:nvPr>
            <p:extLst/>
          </p:nvPr>
        </p:nvGraphicFramePr>
        <p:xfrm>
          <a:off x="301785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2" name="Tableau 1161"/>
          <p:cNvGraphicFramePr>
            <a:graphicFrameLocks noGrp="1"/>
          </p:cNvGraphicFramePr>
          <p:nvPr>
            <p:extLst/>
          </p:nvPr>
        </p:nvGraphicFramePr>
        <p:xfrm>
          <a:off x="301785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3" name="Tableau 1162"/>
          <p:cNvGraphicFramePr>
            <a:graphicFrameLocks noGrp="1"/>
          </p:cNvGraphicFramePr>
          <p:nvPr>
            <p:extLst/>
          </p:nvPr>
        </p:nvGraphicFramePr>
        <p:xfrm>
          <a:off x="301785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4" name="Tableau 1163"/>
          <p:cNvGraphicFramePr>
            <a:graphicFrameLocks noGrp="1"/>
          </p:cNvGraphicFramePr>
          <p:nvPr>
            <p:extLst/>
          </p:nvPr>
        </p:nvGraphicFramePr>
        <p:xfrm>
          <a:off x="3446119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5" name="Tableau 1164"/>
          <p:cNvGraphicFramePr>
            <a:graphicFrameLocks noGrp="1"/>
          </p:cNvGraphicFramePr>
          <p:nvPr>
            <p:extLst/>
          </p:nvPr>
        </p:nvGraphicFramePr>
        <p:xfrm>
          <a:off x="3446119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6" name="Tableau 1165"/>
          <p:cNvGraphicFramePr>
            <a:graphicFrameLocks noGrp="1"/>
          </p:cNvGraphicFramePr>
          <p:nvPr>
            <p:extLst/>
          </p:nvPr>
        </p:nvGraphicFramePr>
        <p:xfrm>
          <a:off x="3446119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7" name="Tableau 1166"/>
          <p:cNvGraphicFramePr>
            <a:graphicFrameLocks noGrp="1"/>
          </p:cNvGraphicFramePr>
          <p:nvPr>
            <p:extLst/>
          </p:nvPr>
        </p:nvGraphicFramePr>
        <p:xfrm>
          <a:off x="3446119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sp>
        <p:nvSpPr>
          <p:cNvPr id="1168" name="ZoneTexte 1167"/>
          <p:cNvSpPr txBox="1"/>
          <p:nvPr/>
        </p:nvSpPr>
        <p:spPr>
          <a:xfrm>
            <a:off x="4090677" y="66704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960 </a:t>
            </a:r>
            <a:r>
              <a:rPr lang="fr-FR" sz="2000" dirty="0" err="1" smtClean="0">
                <a:latin typeface="Times New Roman" charset="0"/>
                <a:ea typeface="Times New Roman" charset="0"/>
                <a:cs typeface="Times New Roman" charset="0"/>
              </a:rPr>
              <a:t>cells</a:t>
            </a: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69" name="ZoneTexte 1168"/>
          <p:cNvSpPr txBox="1"/>
          <p:nvPr/>
        </p:nvSpPr>
        <p:spPr>
          <a:xfrm>
            <a:off x="4090677" y="2156180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32 patches</a:t>
            </a: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70" name="ZoneTexte 1169"/>
          <p:cNvSpPr txBox="1"/>
          <p:nvPr/>
        </p:nvSpPr>
        <p:spPr>
          <a:xfrm>
            <a:off x="4090677" y="3688806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5 MPI </a:t>
            </a:r>
            <a:r>
              <a:rPr lang="fr-FR" sz="2000" dirty="0" err="1" smtClean="0">
                <a:latin typeface="Times New Roman" charset="0"/>
                <a:ea typeface="Times New Roman" charset="0"/>
                <a:cs typeface="Times New Roman" charset="0"/>
              </a:rPr>
              <a:t>regions</a:t>
            </a: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8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38004"/>
              </p:ext>
            </p:extLst>
          </p:nvPr>
        </p:nvGraphicFramePr>
        <p:xfrm>
          <a:off x="136269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25792"/>
              </p:ext>
            </p:extLst>
          </p:nvPr>
        </p:nvGraphicFramePr>
        <p:xfrm>
          <a:off x="136269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86875"/>
              </p:ext>
            </p:extLst>
          </p:nvPr>
        </p:nvGraphicFramePr>
        <p:xfrm>
          <a:off x="136269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51280"/>
              </p:ext>
            </p:extLst>
          </p:nvPr>
        </p:nvGraphicFramePr>
        <p:xfrm>
          <a:off x="136269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7203"/>
              </p:ext>
            </p:extLst>
          </p:nvPr>
        </p:nvGraphicFramePr>
        <p:xfrm>
          <a:off x="179095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26037"/>
              </p:ext>
            </p:extLst>
          </p:nvPr>
        </p:nvGraphicFramePr>
        <p:xfrm>
          <a:off x="179095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93748"/>
              </p:ext>
            </p:extLst>
          </p:nvPr>
        </p:nvGraphicFramePr>
        <p:xfrm>
          <a:off x="179095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94067"/>
              </p:ext>
            </p:extLst>
          </p:nvPr>
        </p:nvGraphicFramePr>
        <p:xfrm>
          <a:off x="179095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37804"/>
              </p:ext>
            </p:extLst>
          </p:nvPr>
        </p:nvGraphicFramePr>
        <p:xfrm>
          <a:off x="221921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97918"/>
              </p:ext>
            </p:extLst>
          </p:nvPr>
        </p:nvGraphicFramePr>
        <p:xfrm>
          <a:off x="221921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10000"/>
              </p:ext>
            </p:extLst>
          </p:nvPr>
        </p:nvGraphicFramePr>
        <p:xfrm>
          <a:off x="221921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49817"/>
              </p:ext>
            </p:extLst>
          </p:nvPr>
        </p:nvGraphicFramePr>
        <p:xfrm>
          <a:off x="221921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42821"/>
              </p:ext>
            </p:extLst>
          </p:nvPr>
        </p:nvGraphicFramePr>
        <p:xfrm>
          <a:off x="264747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04393"/>
              </p:ext>
            </p:extLst>
          </p:nvPr>
        </p:nvGraphicFramePr>
        <p:xfrm>
          <a:off x="264747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93086"/>
              </p:ext>
            </p:extLst>
          </p:nvPr>
        </p:nvGraphicFramePr>
        <p:xfrm>
          <a:off x="264747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269588"/>
              </p:ext>
            </p:extLst>
          </p:nvPr>
        </p:nvGraphicFramePr>
        <p:xfrm>
          <a:off x="264747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06473"/>
              </p:ext>
            </p:extLst>
          </p:nvPr>
        </p:nvGraphicFramePr>
        <p:xfrm>
          <a:off x="307573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78756"/>
              </p:ext>
            </p:extLst>
          </p:nvPr>
        </p:nvGraphicFramePr>
        <p:xfrm>
          <a:off x="307573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31936"/>
              </p:ext>
            </p:extLst>
          </p:nvPr>
        </p:nvGraphicFramePr>
        <p:xfrm>
          <a:off x="307573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6365"/>
              </p:ext>
            </p:extLst>
          </p:nvPr>
        </p:nvGraphicFramePr>
        <p:xfrm>
          <a:off x="307573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77093"/>
              </p:ext>
            </p:extLst>
          </p:nvPr>
        </p:nvGraphicFramePr>
        <p:xfrm>
          <a:off x="350399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29561"/>
              </p:ext>
            </p:extLst>
          </p:nvPr>
        </p:nvGraphicFramePr>
        <p:xfrm>
          <a:off x="350399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1226"/>
              </p:ext>
            </p:extLst>
          </p:nvPr>
        </p:nvGraphicFramePr>
        <p:xfrm>
          <a:off x="350399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17640"/>
              </p:ext>
            </p:extLst>
          </p:nvPr>
        </p:nvGraphicFramePr>
        <p:xfrm>
          <a:off x="350399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26105"/>
              </p:ext>
            </p:extLst>
          </p:nvPr>
        </p:nvGraphicFramePr>
        <p:xfrm>
          <a:off x="393225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77135"/>
              </p:ext>
            </p:extLst>
          </p:nvPr>
        </p:nvGraphicFramePr>
        <p:xfrm>
          <a:off x="393225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03642"/>
              </p:ext>
            </p:extLst>
          </p:nvPr>
        </p:nvGraphicFramePr>
        <p:xfrm>
          <a:off x="393225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44142"/>
              </p:ext>
            </p:extLst>
          </p:nvPr>
        </p:nvGraphicFramePr>
        <p:xfrm>
          <a:off x="393225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00228"/>
              </p:ext>
            </p:extLst>
          </p:nvPr>
        </p:nvGraphicFramePr>
        <p:xfrm>
          <a:off x="4360519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38477"/>
              </p:ext>
            </p:extLst>
          </p:nvPr>
        </p:nvGraphicFramePr>
        <p:xfrm>
          <a:off x="4360519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32825"/>
              </p:ext>
            </p:extLst>
          </p:nvPr>
        </p:nvGraphicFramePr>
        <p:xfrm>
          <a:off x="4360519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34073"/>
              </p:ext>
            </p:extLst>
          </p:nvPr>
        </p:nvGraphicFramePr>
        <p:xfrm>
          <a:off x="4360519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sp>
        <p:nvSpPr>
          <p:cNvPr id="58" name="Forme libre 57"/>
          <p:cNvSpPr/>
          <p:nvPr/>
        </p:nvSpPr>
        <p:spPr>
          <a:xfrm>
            <a:off x="1539822" y="1408386"/>
            <a:ext cx="1329502" cy="1098142"/>
          </a:xfrm>
          <a:custGeom>
            <a:avLst/>
            <a:gdLst>
              <a:gd name="connsiteX0" fmla="*/ 0 w 1214034"/>
              <a:gd name="connsiteY0" fmla="*/ 1208868 h 1214034"/>
              <a:gd name="connsiteX1" fmla="*/ 408122 w 1214034"/>
              <a:gd name="connsiteY1" fmla="*/ 1208868 h 1214034"/>
              <a:gd name="connsiteX2" fmla="*/ 408122 w 1214034"/>
              <a:gd name="connsiteY2" fmla="*/ 805912 h 1214034"/>
              <a:gd name="connsiteX3" fmla="*/ 10332 w 1214034"/>
              <a:gd name="connsiteY3" fmla="*/ 805912 h 1214034"/>
              <a:gd name="connsiteX4" fmla="*/ 10332 w 1214034"/>
              <a:gd name="connsiteY4" fmla="*/ 0 h 1214034"/>
              <a:gd name="connsiteX5" fmla="*/ 413288 w 1214034"/>
              <a:gd name="connsiteY5" fmla="*/ 0 h 1214034"/>
              <a:gd name="connsiteX6" fmla="*/ 413288 w 1214034"/>
              <a:gd name="connsiteY6" fmla="*/ 402956 h 1214034"/>
              <a:gd name="connsiteX7" fmla="*/ 816244 w 1214034"/>
              <a:gd name="connsiteY7" fmla="*/ 402956 h 1214034"/>
              <a:gd name="connsiteX8" fmla="*/ 816244 w 1214034"/>
              <a:gd name="connsiteY8" fmla="*/ 5166 h 1214034"/>
              <a:gd name="connsiteX9" fmla="*/ 1214034 w 1214034"/>
              <a:gd name="connsiteY9" fmla="*/ 5166 h 1214034"/>
              <a:gd name="connsiteX10" fmla="*/ 1214034 w 1214034"/>
              <a:gd name="connsiteY10" fmla="*/ 800746 h 1214034"/>
              <a:gd name="connsiteX11" fmla="*/ 805912 w 1214034"/>
              <a:gd name="connsiteY11" fmla="*/ 800746 h 1214034"/>
              <a:gd name="connsiteX12" fmla="*/ 805912 w 1214034"/>
              <a:gd name="connsiteY12" fmla="*/ 1214034 h 1214034"/>
              <a:gd name="connsiteX13" fmla="*/ 1214034 w 1214034"/>
              <a:gd name="connsiteY13" fmla="*/ 1214034 h 121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4034" h="1214034">
                <a:moveTo>
                  <a:pt x="0" y="1208868"/>
                </a:moveTo>
                <a:lnTo>
                  <a:pt x="408122" y="1208868"/>
                </a:lnTo>
                <a:lnTo>
                  <a:pt x="408122" y="805912"/>
                </a:lnTo>
                <a:lnTo>
                  <a:pt x="10332" y="805912"/>
                </a:lnTo>
                <a:lnTo>
                  <a:pt x="10332" y="0"/>
                </a:lnTo>
                <a:lnTo>
                  <a:pt x="413288" y="0"/>
                </a:lnTo>
                <a:lnTo>
                  <a:pt x="413288" y="402956"/>
                </a:lnTo>
                <a:lnTo>
                  <a:pt x="816244" y="402956"/>
                </a:lnTo>
                <a:lnTo>
                  <a:pt x="816244" y="5166"/>
                </a:lnTo>
                <a:lnTo>
                  <a:pt x="1214034" y="5166"/>
                </a:lnTo>
                <a:lnTo>
                  <a:pt x="1214034" y="800746"/>
                </a:lnTo>
                <a:lnTo>
                  <a:pt x="805912" y="800746"/>
                </a:lnTo>
                <a:lnTo>
                  <a:pt x="805912" y="1214034"/>
                </a:lnTo>
                <a:lnTo>
                  <a:pt x="1214034" y="1214034"/>
                </a:lnTo>
              </a:path>
            </a:pathLst>
          </a:custGeom>
          <a:noFill/>
          <a:ln w="60325">
            <a:solidFill>
              <a:schemeClr val="tx1">
                <a:alpha val="63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3258208" y="1412308"/>
            <a:ext cx="1329502" cy="1098142"/>
          </a:xfrm>
          <a:custGeom>
            <a:avLst/>
            <a:gdLst>
              <a:gd name="connsiteX0" fmla="*/ 0 w 1214034"/>
              <a:gd name="connsiteY0" fmla="*/ 1208868 h 1214034"/>
              <a:gd name="connsiteX1" fmla="*/ 408122 w 1214034"/>
              <a:gd name="connsiteY1" fmla="*/ 1208868 h 1214034"/>
              <a:gd name="connsiteX2" fmla="*/ 408122 w 1214034"/>
              <a:gd name="connsiteY2" fmla="*/ 805912 h 1214034"/>
              <a:gd name="connsiteX3" fmla="*/ 10332 w 1214034"/>
              <a:gd name="connsiteY3" fmla="*/ 805912 h 1214034"/>
              <a:gd name="connsiteX4" fmla="*/ 10332 w 1214034"/>
              <a:gd name="connsiteY4" fmla="*/ 0 h 1214034"/>
              <a:gd name="connsiteX5" fmla="*/ 413288 w 1214034"/>
              <a:gd name="connsiteY5" fmla="*/ 0 h 1214034"/>
              <a:gd name="connsiteX6" fmla="*/ 413288 w 1214034"/>
              <a:gd name="connsiteY6" fmla="*/ 402956 h 1214034"/>
              <a:gd name="connsiteX7" fmla="*/ 816244 w 1214034"/>
              <a:gd name="connsiteY7" fmla="*/ 402956 h 1214034"/>
              <a:gd name="connsiteX8" fmla="*/ 816244 w 1214034"/>
              <a:gd name="connsiteY8" fmla="*/ 5166 h 1214034"/>
              <a:gd name="connsiteX9" fmla="*/ 1214034 w 1214034"/>
              <a:gd name="connsiteY9" fmla="*/ 5166 h 1214034"/>
              <a:gd name="connsiteX10" fmla="*/ 1214034 w 1214034"/>
              <a:gd name="connsiteY10" fmla="*/ 800746 h 1214034"/>
              <a:gd name="connsiteX11" fmla="*/ 805912 w 1214034"/>
              <a:gd name="connsiteY11" fmla="*/ 800746 h 1214034"/>
              <a:gd name="connsiteX12" fmla="*/ 805912 w 1214034"/>
              <a:gd name="connsiteY12" fmla="*/ 1214034 h 1214034"/>
              <a:gd name="connsiteX13" fmla="*/ 1214034 w 1214034"/>
              <a:gd name="connsiteY13" fmla="*/ 1214034 h 121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4034" h="1214034">
                <a:moveTo>
                  <a:pt x="0" y="1208868"/>
                </a:moveTo>
                <a:lnTo>
                  <a:pt x="408122" y="1208868"/>
                </a:lnTo>
                <a:lnTo>
                  <a:pt x="408122" y="805912"/>
                </a:lnTo>
                <a:lnTo>
                  <a:pt x="10332" y="805912"/>
                </a:lnTo>
                <a:lnTo>
                  <a:pt x="10332" y="0"/>
                </a:lnTo>
                <a:lnTo>
                  <a:pt x="413288" y="0"/>
                </a:lnTo>
                <a:lnTo>
                  <a:pt x="413288" y="402956"/>
                </a:lnTo>
                <a:lnTo>
                  <a:pt x="816244" y="402956"/>
                </a:lnTo>
                <a:lnTo>
                  <a:pt x="816244" y="5166"/>
                </a:lnTo>
                <a:lnTo>
                  <a:pt x="1214034" y="5166"/>
                </a:lnTo>
                <a:lnTo>
                  <a:pt x="1214034" y="800746"/>
                </a:lnTo>
                <a:lnTo>
                  <a:pt x="805912" y="800746"/>
                </a:lnTo>
                <a:lnTo>
                  <a:pt x="805912" y="1214034"/>
                </a:lnTo>
                <a:lnTo>
                  <a:pt x="1214034" y="1214034"/>
                </a:lnTo>
              </a:path>
            </a:pathLst>
          </a:custGeom>
          <a:noFill/>
          <a:ln w="60325">
            <a:solidFill>
              <a:schemeClr val="tx1">
                <a:alpha val="63000"/>
              </a:schemeClr>
            </a:solidFill>
            <a:round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2869324" y="2505777"/>
            <a:ext cx="388884" cy="751"/>
          </a:xfrm>
          <a:prstGeom prst="line">
            <a:avLst/>
          </a:prstGeom>
          <a:ln w="60325">
            <a:solidFill>
              <a:schemeClr val="tx1"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8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77</Words>
  <Application>Microsoft Macintosh PowerPoint</Application>
  <PresentationFormat>Grand écran</PresentationFormat>
  <Paragraphs>54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DIN Condensed</vt:lpstr>
      <vt:lpstr>Times New Roman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19</cp:revision>
  <cp:lastPrinted>2016-07-28T08:54:06Z</cp:lastPrinted>
  <dcterms:created xsi:type="dcterms:W3CDTF">2016-07-28T08:31:56Z</dcterms:created>
  <dcterms:modified xsi:type="dcterms:W3CDTF">2017-02-03T13:42:52Z</dcterms:modified>
</cp:coreProperties>
</file>