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1" autoAdjust="0"/>
  </p:normalViewPr>
  <p:slideViewPr>
    <p:cSldViewPr snapToGrid="0" snapToObjects="1">
      <p:cViewPr varScale="1">
        <p:scale>
          <a:sx n="121" d="100"/>
          <a:sy n="121" d="100"/>
        </p:scale>
        <p:origin x="-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9E41-CA26-2F4E-8441-D62FD830A7AB}" type="datetimeFigureOut">
              <a:rPr lang="fr-FR" smtClean="0"/>
              <a:t>04/06/15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62631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13081" y="582861"/>
            <a:ext cx="130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"constant"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1894249" y="1512446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767070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968137" y="1510605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840957" y="1947041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 flipV="1">
            <a:off x="7751293" y="1508144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7657603" y="1924767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7214099" y="1508175"/>
            <a:ext cx="756126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"polygonal"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6263603" y="4977389"/>
            <a:ext cx="9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≈ phi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21101" y="3792919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708326" y="3739556"/>
            <a:ext cx="0" cy="695323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1" name="Connecteur droit avec flèche 320"/>
          <p:cNvCxnSpPr/>
          <p:nvPr/>
        </p:nvCxnSpPr>
        <p:spPr>
          <a:xfrm flipH="1">
            <a:off x="6632178" y="3548223"/>
            <a:ext cx="424268" cy="25208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6933343" y="3257827"/>
            <a:ext cx="124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xnumber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=2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6" name="Connecteur droit avec flèche 325"/>
          <p:cNvCxnSpPr/>
          <p:nvPr/>
        </p:nvCxnSpPr>
        <p:spPr>
          <a:xfrm>
            <a:off x="7403615" y="3548233"/>
            <a:ext cx="0" cy="177207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40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</Words>
  <Application>Microsoft Macintosh PowerPoint</Application>
  <PresentationFormat>Présentation à l'écran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</dc:creator>
  <cp:lastModifiedBy>f</cp:lastModifiedBy>
  <cp:revision>15</cp:revision>
  <cp:lastPrinted>2015-06-04T14:25:31Z</cp:lastPrinted>
  <dcterms:created xsi:type="dcterms:W3CDTF">2015-06-04T09:58:42Z</dcterms:created>
  <dcterms:modified xsi:type="dcterms:W3CDTF">2015-06-04T14:25:51Z</dcterms:modified>
</cp:coreProperties>
</file>