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1" autoAdjust="0"/>
  </p:normalViewPr>
  <p:slideViewPr>
    <p:cSldViewPr snapToGrid="0" snapToObjects="1">
      <p:cViewPr varScale="1">
        <p:scale>
          <a:sx n="120" d="100"/>
          <a:sy n="120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9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9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2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2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5370263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866403" y="63990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866403" y="2578583"/>
            <a:ext cx="1697340" cy="70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866403" y="639547"/>
            <a:ext cx="1697340" cy="35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553897" y="639899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062631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688296" y="1510957"/>
            <a:ext cx="875447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688296" y="1510957"/>
            <a:ext cx="0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866405" y="2578935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13081" y="582861"/>
            <a:ext cx="1309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"constant"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66403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02205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1894249" y="1512446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767070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780893" y="63954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780893" y="2578935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780893" y="639547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567167" y="63954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869025" y="1510605"/>
            <a:ext cx="48202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602786" y="1510605"/>
            <a:ext cx="266239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780895" y="257858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3613704" y="1370495"/>
            <a:ext cx="255321" cy="1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16695" y="194853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3968137" y="1510605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840957" y="1947041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150310" y="58286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trapezoidal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351054" y="1510605"/>
            <a:ext cx="782218" cy="106797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5122377" y="2581275"/>
            <a:ext cx="443855" cy="51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3602786" y="137049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858107" y="1158150"/>
            <a:ext cx="16354" cy="14236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V="1">
            <a:off x="4342027" y="1154745"/>
            <a:ext cx="16354" cy="14274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127813" y="1377550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3874461" y="1091650"/>
            <a:ext cx="48392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4375406" y="1366648"/>
            <a:ext cx="763325" cy="384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986354" y="1069773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xslope1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542984" y="783873"/>
            <a:ext cx="11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xplateau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31141" y="1068284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60632" y="247297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 flipV="1">
            <a:off x="5824930" y="63711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824930" y="2576506"/>
            <a:ext cx="242017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5824930" y="637117"/>
            <a:ext cx="2420172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8245102" y="63711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>
            <a:off x="5824932" y="257615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6668151" y="1356237"/>
            <a:ext cx="983192" cy="1419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760732" y="194610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 flipV="1">
            <a:off x="7751293" y="1508144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7657603" y="1924767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004776" y="58043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gaussian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>
            <a:off x="7640425" y="2575976"/>
            <a:ext cx="604169" cy="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e libre 156"/>
          <p:cNvSpPr/>
          <p:nvPr/>
        </p:nvSpPr>
        <p:spPr>
          <a:xfrm>
            <a:off x="6651951" y="1508144"/>
            <a:ext cx="988962" cy="886301"/>
          </a:xfrm>
          <a:custGeom>
            <a:avLst/>
            <a:gdLst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988962"/>
              <a:gd name="connsiteY0" fmla="*/ 1115272 h 1115272"/>
              <a:gd name="connsiteX1" fmla="*/ 562148 w 988962"/>
              <a:gd name="connsiteY1" fmla="*/ 1335 h 1115272"/>
              <a:gd name="connsiteX2" fmla="*/ 988962 w 988962"/>
              <a:gd name="connsiteY2" fmla="*/ 918999 h 1115272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962" h="1113976">
                <a:moveTo>
                  <a:pt x="0" y="1113976"/>
                </a:moveTo>
                <a:cubicBezTo>
                  <a:pt x="334860" y="812211"/>
                  <a:pt x="345271" y="-6503"/>
                  <a:pt x="562148" y="39"/>
                </a:cubicBezTo>
                <a:cubicBezTo>
                  <a:pt x="779025" y="6581"/>
                  <a:pt x="773820" y="634516"/>
                  <a:pt x="988962" y="917703"/>
                </a:cubicBezTo>
              </a:path>
            </a:pathLst>
          </a:cu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avec flèche 157"/>
          <p:cNvCxnSpPr/>
          <p:nvPr/>
        </p:nvCxnSpPr>
        <p:spPr>
          <a:xfrm flipV="1">
            <a:off x="6645437" y="2383990"/>
            <a:ext cx="0" cy="19216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V="1">
            <a:off x="7640933" y="2232544"/>
            <a:ext cx="0" cy="35402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2791811" y="231109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>
            <a:off x="5830058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>
            <a:off x="7214099" y="1508175"/>
            <a:ext cx="756126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6902652" y="2053798"/>
            <a:ext cx="62387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V="1">
            <a:off x="6647714" y="1357623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V="1">
            <a:off x="7640425" y="137414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810630" y="2022565"/>
            <a:ext cx="74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xfwhm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6498326" y="1069972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79" name="Connecteur droit avec flèche 178"/>
          <p:cNvCxnSpPr/>
          <p:nvPr/>
        </p:nvCxnSpPr>
        <p:spPr>
          <a:xfrm flipV="1">
            <a:off x="7214099" y="1449754"/>
            <a:ext cx="0" cy="1115957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/>
          <p:nvPr/>
        </p:nvCxnSpPr>
        <p:spPr>
          <a:xfrm flipV="1">
            <a:off x="5824930" y="2629943"/>
            <a:ext cx="1389169" cy="142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5904825" y="2553591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xcenter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4514858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1925488" y="3054213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/>
          <p:nvPr/>
        </p:nvCxnSpPr>
        <p:spPr>
          <a:xfrm>
            <a:off x="1925488" y="4993600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925488" y="3054212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 flipV="1">
            <a:off x="4711762" y="3054212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2752509" y="3482949"/>
            <a:ext cx="482029" cy="743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>
            <a:off x="2747379" y="3482949"/>
            <a:ext cx="4" cy="151065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H="1">
            <a:off x="1925490" y="4993248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2294905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"polygonal"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05" name="Connecteur droit avec flèche 204"/>
          <p:cNvCxnSpPr/>
          <p:nvPr/>
        </p:nvCxnSpPr>
        <p:spPr>
          <a:xfrm flipV="1">
            <a:off x="3234538" y="3924454"/>
            <a:ext cx="810247" cy="3019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>
            <a:off x="4045437" y="4993248"/>
            <a:ext cx="665390" cy="32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V="1">
            <a:off x="3234538" y="4226362"/>
            <a:ext cx="0" cy="7739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>
            <a:off x="1925486" y="348294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/>
          <p:nvPr/>
        </p:nvCxnSpPr>
        <p:spPr>
          <a:xfrm>
            <a:off x="4044785" y="3924454"/>
            <a:ext cx="652" cy="106879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/>
          <p:cNvCxnSpPr/>
          <p:nvPr/>
        </p:nvCxnSpPr>
        <p:spPr>
          <a:xfrm>
            <a:off x="1925490" y="4226362"/>
            <a:ext cx="1309048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/>
          <p:nvPr/>
        </p:nvCxnSpPr>
        <p:spPr>
          <a:xfrm>
            <a:off x="1925490" y="3924454"/>
            <a:ext cx="2130937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 rot="20334096">
            <a:off x="1748564" y="506316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[0]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0" name="ZoneTexte 239"/>
          <p:cNvSpPr txBox="1"/>
          <p:nvPr/>
        </p:nvSpPr>
        <p:spPr>
          <a:xfrm rot="20334096">
            <a:off x="2213996" y="5083424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1" name="ZoneTexte 240"/>
          <p:cNvSpPr txBox="1"/>
          <p:nvPr/>
        </p:nvSpPr>
        <p:spPr>
          <a:xfrm rot="20334096">
            <a:off x="2981333" y="5074281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713639" y="3311763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713639" y="4046810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713639" y="373933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7978765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246" name="Connecteur droit avec flèche 245"/>
          <p:cNvCxnSpPr/>
          <p:nvPr/>
        </p:nvCxnSpPr>
        <p:spPr>
          <a:xfrm flipV="1">
            <a:off x="5052750" y="3060916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/>
          <p:nvPr/>
        </p:nvCxnSpPr>
        <p:spPr>
          <a:xfrm>
            <a:off x="5052750" y="5000304"/>
            <a:ext cx="3191844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5052750" y="3060915"/>
            <a:ext cx="3191844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/>
          <p:nvPr/>
        </p:nvCxnSpPr>
        <p:spPr>
          <a:xfrm flipV="1">
            <a:off x="8244594" y="305345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/>
          <p:nvPr/>
        </p:nvCxnSpPr>
        <p:spPr>
          <a:xfrm flipH="1">
            <a:off x="5052752" y="4999951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ZoneTexte 251"/>
          <p:cNvSpPr txBox="1"/>
          <p:nvPr/>
        </p:nvSpPr>
        <p:spPr>
          <a:xfrm>
            <a:off x="4988552" y="4369898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567167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cosine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>
            <a:off x="7630112" y="4996456"/>
            <a:ext cx="614482" cy="23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/>
          <p:nvPr/>
        </p:nvCxnSpPr>
        <p:spPr>
          <a:xfrm>
            <a:off x="5057878" y="4742012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867061" y="5055161"/>
            <a:ext cx="176591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6263603" y="4977389"/>
            <a:ext cx="9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282" name="Connecteur droit avec flèche 281"/>
          <p:cNvCxnSpPr>
            <a:stCxn id="289" idx="0"/>
          </p:cNvCxnSpPr>
          <p:nvPr/>
        </p:nvCxnSpPr>
        <p:spPr>
          <a:xfrm>
            <a:off x="5867061" y="4142301"/>
            <a:ext cx="2131" cy="8561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/>
          <p:cNvCxnSpPr>
            <a:stCxn id="291" idx="1"/>
          </p:cNvCxnSpPr>
          <p:nvPr/>
        </p:nvCxnSpPr>
        <p:spPr>
          <a:xfrm flipH="1">
            <a:off x="7630112" y="4124545"/>
            <a:ext cx="2859" cy="8757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er 287"/>
          <p:cNvGrpSpPr/>
          <p:nvPr/>
        </p:nvGrpSpPr>
        <p:grpSpPr>
          <a:xfrm>
            <a:off x="5867061" y="3739466"/>
            <a:ext cx="1765910" cy="695413"/>
            <a:chOff x="6104480" y="3739331"/>
            <a:chExt cx="1765910" cy="695413"/>
          </a:xfrm>
        </p:grpSpPr>
        <p:sp>
          <p:nvSpPr>
            <p:cNvPr id="289" name="Forme libre 288"/>
            <p:cNvSpPr/>
            <p:nvPr/>
          </p:nvSpPr>
          <p:spPr>
            <a:xfrm>
              <a:off x="6104480" y="3739331"/>
              <a:ext cx="649458" cy="695413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1 w 2562636"/>
                <a:gd name="connsiteY0" fmla="*/ 1110010 h 2208434"/>
                <a:gd name="connsiteX1" fmla="*/ 846615 w 2562636"/>
                <a:gd name="connsiteY1" fmla="*/ 2208434 h 2208434"/>
                <a:gd name="connsiteX2" fmla="*/ 1716110 w 2562636"/>
                <a:gd name="connsiteY2" fmla="*/ 1110010 h 2208434"/>
                <a:gd name="connsiteX3" fmla="*/ 2562636 w 2562636"/>
                <a:gd name="connsiteY3" fmla="*/ 49 h 2208434"/>
                <a:gd name="connsiteX0" fmla="*/ 0 w 2494256"/>
                <a:gd name="connsiteY0" fmla="*/ 1279678 h 2209228"/>
                <a:gd name="connsiteX1" fmla="*/ 778235 w 2494256"/>
                <a:gd name="connsiteY1" fmla="*/ 2208434 h 2209228"/>
                <a:gd name="connsiteX2" fmla="*/ 1647730 w 2494256"/>
                <a:gd name="connsiteY2" fmla="*/ 1110010 h 2209228"/>
                <a:gd name="connsiteX3" fmla="*/ 2494256 w 2494256"/>
                <a:gd name="connsiteY3" fmla="*/ 49 h 2209228"/>
                <a:gd name="connsiteX0" fmla="*/ 0 w 2494256"/>
                <a:gd name="connsiteY0" fmla="*/ 1279678 h 2209104"/>
                <a:gd name="connsiteX1" fmla="*/ 778235 w 2494256"/>
                <a:gd name="connsiteY1" fmla="*/ 2208434 h 2209104"/>
                <a:gd name="connsiteX2" fmla="*/ 1647730 w 2494256"/>
                <a:gd name="connsiteY2" fmla="*/ 1110010 h 2209104"/>
                <a:gd name="connsiteX3" fmla="*/ 2494256 w 2494256"/>
                <a:gd name="connsiteY3" fmla="*/ 49 h 22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4256" h="2209104">
                  <a:moveTo>
                    <a:pt x="0" y="1279678"/>
                  </a:moveTo>
                  <a:cubicBezTo>
                    <a:pt x="90440" y="1502859"/>
                    <a:pt x="344064" y="2180159"/>
                    <a:pt x="778235" y="2208434"/>
                  </a:cubicBezTo>
                  <a:cubicBezTo>
                    <a:pt x="1212406" y="2236709"/>
                    <a:pt x="1544779" y="1363654"/>
                    <a:pt x="1647730" y="1110010"/>
                  </a:cubicBezTo>
                  <a:cubicBezTo>
                    <a:pt x="1750681" y="856366"/>
                    <a:pt x="2032899" y="-7484"/>
                    <a:pt x="2494256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Forme libre 289"/>
            <p:cNvSpPr/>
            <p:nvPr/>
          </p:nvSpPr>
          <p:spPr>
            <a:xfrm>
              <a:off x="6753937" y="3739332"/>
              <a:ext cx="890684" cy="695202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0688" h="2208434">
                  <a:moveTo>
                    <a:pt x="0" y="144"/>
                  </a:moveTo>
                  <a:cubicBezTo>
                    <a:pt x="438561" y="-3671"/>
                    <a:pt x="762377" y="873907"/>
                    <a:pt x="858053" y="1110010"/>
                  </a:cubicBezTo>
                  <a:cubicBezTo>
                    <a:pt x="948493" y="1333191"/>
                    <a:pt x="1269920" y="2208434"/>
                    <a:pt x="1704667" y="2208434"/>
                  </a:cubicBezTo>
                  <a:cubicBezTo>
                    <a:pt x="2139414" y="2208434"/>
                    <a:pt x="2471211" y="1363654"/>
                    <a:pt x="2574162" y="1110010"/>
                  </a:cubicBezTo>
                  <a:cubicBezTo>
                    <a:pt x="2677113" y="856366"/>
                    <a:pt x="2959331" y="-7484"/>
                    <a:pt x="3420688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Forme libre 290"/>
            <p:cNvSpPr/>
            <p:nvPr/>
          </p:nvSpPr>
          <p:spPr>
            <a:xfrm>
              <a:off x="7641034" y="3739420"/>
              <a:ext cx="229356" cy="384990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2574161"/>
                <a:gd name="connsiteY0" fmla="*/ 14 h 2208304"/>
                <a:gd name="connsiteX1" fmla="*/ 858053 w 2574161"/>
                <a:gd name="connsiteY1" fmla="*/ 1109880 h 2208304"/>
                <a:gd name="connsiteX2" fmla="*/ 1704667 w 2574161"/>
                <a:gd name="connsiteY2" fmla="*/ 2208304 h 2208304"/>
                <a:gd name="connsiteX3" fmla="*/ 2574162 w 2574161"/>
                <a:gd name="connsiteY3" fmla="*/ 1109880 h 2208304"/>
                <a:gd name="connsiteX0" fmla="*/ 0 w 1704668"/>
                <a:gd name="connsiteY0" fmla="*/ 14 h 2208304"/>
                <a:gd name="connsiteX1" fmla="*/ 858053 w 1704668"/>
                <a:gd name="connsiteY1" fmla="*/ 1109880 h 2208304"/>
                <a:gd name="connsiteX2" fmla="*/ 1704667 w 1704668"/>
                <a:gd name="connsiteY2" fmla="*/ 2208304 h 2208304"/>
                <a:gd name="connsiteX0" fmla="*/ 0 w 858053"/>
                <a:gd name="connsiteY0" fmla="*/ 14 h 1109881"/>
                <a:gd name="connsiteX1" fmla="*/ 858053 w 858053"/>
                <a:gd name="connsiteY1" fmla="*/ 1109880 h 1109881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0846" h="1222990">
                  <a:moveTo>
                    <a:pt x="0" y="11"/>
                  </a:moveTo>
                  <a:cubicBezTo>
                    <a:pt x="461350" y="-3802"/>
                    <a:pt x="785170" y="986887"/>
                    <a:pt x="880846" y="1222990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6" name="Connecteur droit avec flèche 295"/>
          <p:cNvCxnSpPr/>
          <p:nvPr/>
        </p:nvCxnSpPr>
        <p:spPr>
          <a:xfrm flipV="1">
            <a:off x="6516519" y="3619540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/>
          <p:cNvCxnSpPr/>
          <p:nvPr/>
        </p:nvCxnSpPr>
        <p:spPr>
          <a:xfrm flipV="1">
            <a:off x="5869192" y="3617685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avec flèche 301"/>
          <p:cNvCxnSpPr/>
          <p:nvPr/>
        </p:nvCxnSpPr>
        <p:spPr>
          <a:xfrm>
            <a:off x="5869192" y="4093573"/>
            <a:ext cx="178790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306"/>
          <p:cNvCxnSpPr/>
          <p:nvPr/>
        </p:nvCxnSpPr>
        <p:spPr>
          <a:xfrm flipV="1">
            <a:off x="5863439" y="3739332"/>
            <a:ext cx="1887854" cy="22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5863439" y="4434879"/>
            <a:ext cx="188785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avec flèche 311"/>
          <p:cNvCxnSpPr/>
          <p:nvPr/>
        </p:nvCxnSpPr>
        <p:spPr>
          <a:xfrm>
            <a:off x="5869192" y="3623964"/>
            <a:ext cx="647327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ZoneTexte 313"/>
          <p:cNvSpPr txBox="1"/>
          <p:nvPr/>
        </p:nvSpPr>
        <p:spPr>
          <a:xfrm>
            <a:off x="5732370" y="332906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xoffset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15" name="ZoneTexte 314"/>
          <p:cNvSpPr txBox="1"/>
          <p:nvPr/>
        </p:nvSpPr>
        <p:spPr>
          <a:xfrm>
            <a:off x="7621101" y="3792919"/>
            <a:ext cx="7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amplitude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16" name="Connecteur droit avec flèche 315"/>
          <p:cNvCxnSpPr/>
          <p:nvPr/>
        </p:nvCxnSpPr>
        <p:spPr>
          <a:xfrm flipV="1">
            <a:off x="7708326" y="3739556"/>
            <a:ext cx="0" cy="695323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 flipV="1">
            <a:off x="6645437" y="4093574"/>
            <a:ext cx="0" cy="902882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6526502" y="4454169"/>
            <a:ext cx="71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base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1" name="Connecteur droit avec flèche 320"/>
          <p:cNvCxnSpPr/>
          <p:nvPr/>
        </p:nvCxnSpPr>
        <p:spPr>
          <a:xfrm flipH="1">
            <a:off x="6632178" y="3548223"/>
            <a:ext cx="424268" cy="25208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6933343" y="3257827"/>
            <a:ext cx="124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xnumber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=2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6" name="Connecteur droit avec flèche 325"/>
          <p:cNvCxnSpPr/>
          <p:nvPr/>
        </p:nvCxnSpPr>
        <p:spPr>
          <a:xfrm>
            <a:off x="7403615" y="3548233"/>
            <a:ext cx="0" cy="177207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40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64</Words>
  <Application>Microsoft Macintosh PowerPoint</Application>
  <PresentationFormat>Présentation à l'écran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</dc:creator>
  <cp:lastModifiedBy>f</cp:lastModifiedBy>
  <cp:revision>14</cp:revision>
  <cp:lastPrinted>2015-06-04T12:12:24Z</cp:lastPrinted>
  <dcterms:created xsi:type="dcterms:W3CDTF">2015-06-04T09:58:42Z</dcterms:created>
  <dcterms:modified xsi:type="dcterms:W3CDTF">2015-06-04T12:13:05Z</dcterms:modified>
</cp:coreProperties>
</file>