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70E7"/>
    <a:srgbClr val="0053FF"/>
    <a:srgbClr val="FFC7A5"/>
    <a:srgbClr val="A23980"/>
    <a:srgbClr val="BF7C00"/>
    <a:srgbClr val="FFA400"/>
    <a:srgbClr val="FFCD9D"/>
    <a:srgbClr val="FFA9D5"/>
    <a:srgbClr val="C4ABFF"/>
    <a:srgbClr val="FF9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7"/>
    <p:restoredTop sz="94715"/>
  </p:normalViewPr>
  <p:slideViewPr>
    <p:cSldViewPr snapToGrid="0" snapToObjects="1">
      <p:cViewPr>
        <p:scale>
          <a:sx n="90" d="100"/>
          <a:sy n="90" d="100"/>
        </p:scale>
        <p:origin x="14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856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316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7561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731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350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852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2644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07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370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821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514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et modifiez le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4B314B-0C48-2A49-AB63-3305CB135589}" type="datetimeFigureOut">
              <a:rPr lang="fr-FR" smtClean="0"/>
              <a:t>28/07/2016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0BDDD-91D1-BC43-B88A-376BFEB632C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7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658339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768696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2768695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2879300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318146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3483624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3785786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4087950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>
            <a:stCxn id="7" idx="0"/>
          </p:cNvCxnSpPr>
          <p:nvPr/>
        </p:nvCxnSpPr>
        <p:spPr>
          <a:xfrm flipH="1" flipV="1">
            <a:off x="2987633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3288021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3592969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3895383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190159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744960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4855317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4855316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4965921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5268083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5570245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5872407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6174571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>
            <a:stCxn id="35" idx="0"/>
          </p:cNvCxnSpPr>
          <p:nvPr/>
        </p:nvCxnSpPr>
        <p:spPr>
          <a:xfrm flipH="1" flipV="1">
            <a:off x="5074254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5374642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5679590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5982004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6276780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831581" y="1354928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6941938" y="1843013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5" name="Rectangle à coins arrondis 44"/>
          <p:cNvSpPr/>
          <p:nvPr/>
        </p:nvSpPr>
        <p:spPr>
          <a:xfrm>
            <a:off x="6941937" y="2339303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705254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7" name="Ellipse 46"/>
          <p:cNvSpPr/>
          <p:nvPr/>
        </p:nvSpPr>
        <p:spPr>
          <a:xfrm>
            <a:off x="7354704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8" name="Ellipse 47"/>
          <p:cNvSpPr/>
          <p:nvPr/>
        </p:nvSpPr>
        <p:spPr>
          <a:xfrm>
            <a:off x="7656866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49" name="Ellipse 48"/>
          <p:cNvSpPr/>
          <p:nvPr/>
        </p:nvSpPr>
        <p:spPr>
          <a:xfrm>
            <a:off x="7959028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50" name="Ellipse 49"/>
          <p:cNvSpPr/>
          <p:nvPr/>
        </p:nvSpPr>
        <p:spPr>
          <a:xfrm>
            <a:off x="8261192" y="2458924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51" name="Connecteur droit 50"/>
          <p:cNvCxnSpPr>
            <a:stCxn id="48" idx="0"/>
          </p:cNvCxnSpPr>
          <p:nvPr/>
        </p:nvCxnSpPr>
        <p:spPr>
          <a:xfrm flipH="1" flipV="1">
            <a:off x="7160875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/>
          <p:cNvCxnSpPr/>
          <p:nvPr/>
        </p:nvCxnSpPr>
        <p:spPr>
          <a:xfrm flipH="1" flipV="1">
            <a:off x="7461263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 flipV="1">
            <a:off x="7766211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H="1" flipV="1">
            <a:off x="8068625" y="223714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/>
          <p:cNvCxnSpPr/>
          <p:nvPr/>
        </p:nvCxnSpPr>
        <p:spPr>
          <a:xfrm flipH="1" flipV="1">
            <a:off x="8363401" y="2237146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265833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9" name="Rectangle à coins arrondis 58"/>
          <p:cNvSpPr/>
          <p:nvPr/>
        </p:nvSpPr>
        <p:spPr>
          <a:xfrm>
            <a:off x="276869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945005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/>
          <p:cNvSpPr/>
          <p:nvPr/>
        </p:nvSpPr>
        <p:spPr>
          <a:xfrm>
            <a:off x="3325638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/>
          <p:cNvSpPr/>
          <p:nvPr/>
        </p:nvSpPr>
        <p:spPr>
          <a:xfrm>
            <a:off x="3706138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Rectangle 74"/>
          <p:cNvSpPr/>
          <p:nvPr/>
        </p:nvSpPr>
        <p:spPr>
          <a:xfrm>
            <a:off x="4086638" y="3864234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6" name="Rectangle 75"/>
          <p:cNvSpPr/>
          <p:nvPr/>
        </p:nvSpPr>
        <p:spPr>
          <a:xfrm>
            <a:off x="4742189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77" name="Rectangle à coins arrondis 76"/>
          <p:cNvSpPr/>
          <p:nvPr/>
        </p:nvSpPr>
        <p:spPr>
          <a:xfrm>
            <a:off x="4852546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028855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" name="Rectangle 78"/>
          <p:cNvSpPr/>
          <p:nvPr/>
        </p:nvSpPr>
        <p:spPr>
          <a:xfrm>
            <a:off x="5409488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0" name="Rectangle 79"/>
          <p:cNvSpPr/>
          <p:nvPr/>
        </p:nvSpPr>
        <p:spPr>
          <a:xfrm>
            <a:off x="5789988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Rectangle 80"/>
          <p:cNvSpPr/>
          <p:nvPr/>
        </p:nvSpPr>
        <p:spPr>
          <a:xfrm>
            <a:off x="6170488" y="3864234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2" name="Rectangle 81"/>
          <p:cNvSpPr/>
          <p:nvPr/>
        </p:nvSpPr>
        <p:spPr>
          <a:xfrm>
            <a:off x="6828810" y="3623863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6939167" y="3723536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7115476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/>
          <p:cNvSpPr/>
          <p:nvPr/>
        </p:nvSpPr>
        <p:spPr>
          <a:xfrm>
            <a:off x="7496109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/>
          <p:cNvSpPr/>
          <p:nvPr/>
        </p:nvSpPr>
        <p:spPr>
          <a:xfrm>
            <a:off x="7876609" y="3864557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Rectangle 86"/>
          <p:cNvSpPr/>
          <p:nvPr/>
        </p:nvSpPr>
        <p:spPr>
          <a:xfrm>
            <a:off x="8257109" y="3864234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/>
          <p:cNvSpPr txBox="1"/>
          <p:nvPr/>
        </p:nvSpPr>
        <p:spPr>
          <a:xfrm>
            <a:off x="1132136" y="2046062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89" name="ZoneTexte 88"/>
          <p:cNvSpPr txBox="1"/>
          <p:nvPr/>
        </p:nvSpPr>
        <p:spPr>
          <a:xfrm>
            <a:off x="1132136" y="404539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105" name="Connecteur en arc 104"/>
          <p:cNvCxnSpPr>
            <a:stCxn id="72" idx="0"/>
            <a:endCxn id="7" idx="4"/>
          </p:cNvCxnSpPr>
          <p:nvPr/>
        </p:nvCxnSpPr>
        <p:spPr>
          <a:xfrm rot="16200000" flipV="1">
            <a:off x="2423332" y="3245968"/>
            <a:ext cx="1184916" cy="52261"/>
          </a:xfrm>
          <a:prstGeom prst="curvedConnector3">
            <a:avLst>
              <a:gd name="adj1" fmla="val 54823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en arc 108"/>
          <p:cNvCxnSpPr>
            <a:stCxn id="73" idx="0"/>
          </p:cNvCxnSpPr>
          <p:nvPr/>
        </p:nvCxnSpPr>
        <p:spPr>
          <a:xfrm rot="5400000" flipH="1" flipV="1">
            <a:off x="2920936" y="3198364"/>
            <a:ext cx="1167810" cy="164577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en arc 112"/>
          <p:cNvCxnSpPr>
            <a:stCxn id="74" idx="0"/>
            <a:endCxn id="9" idx="4"/>
          </p:cNvCxnSpPr>
          <p:nvPr/>
        </p:nvCxnSpPr>
        <p:spPr>
          <a:xfrm rot="16200000" flipV="1">
            <a:off x="3106060" y="3167564"/>
            <a:ext cx="1184916" cy="2090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en arc 115"/>
          <p:cNvCxnSpPr>
            <a:stCxn id="74" idx="0"/>
          </p:cNvCxnSpPr>
          <p:nvPr/>
        </p:nvCxnSpPr>
        <p:spPr>
          <a:xfrm rot="5400000" flipH="1" flipV="1">
            <a:off x="3261793" y="3238007"/>
            <a:ext cx="1167810" cy="852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en arc 118"/>
          <p:cNvCxnSpPr>
            <a:stCxn id="75" idx="0"/>
            <a:endCxn id="11" idx="4"/>
          </p:cNvCxnSpPr>
          <p:nvPr/>
        </p:nvCxnSpPr>
        <p:spPr>
          <a:xfrm rot="5400000" flipH="1" flipV="1">
            <a:off x="3598635" y="3264560"/>
            <a:ext cx="1184593" cy="147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en arc 121"/>
          <p:cNvCxnSpPr/>
          <p:nvPr/>
        </p:nvCxnSpPr>
        <p:spPr>
          <a:xfrm rot="16200000" flipV="1">
            <a:off x="4502890" y="3239971"/>
            <a:ext cx="1184916" cy="52261"/>
          </a:xfrm>
          <a:prstGeom prst="curvedConnector3">
            <a:avLst>
              <a:gd name="adj1" fmla="val 54823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en arc 122"/>
          <p:cNvCxnSpPr/>
          <p:nvPr/>
        </p:nvCxnSpPr>
        <p:spPr>
          <a:xfrm rot="16200000" flipV="1">
            <a:off x="4844287" y="3200736"/>
            <a:ext cx="1184916" cy="1307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en arc 123"/>
          <p:cNvCxnSpPr/>
          <p:nvPr/>
        </p:nvCxnSpPr>
        <p:spPr>
          <a:xfrm rot="16200000" flipV="1">
            <a:off x="5185618" y="3161567"/>
            <a:ext cx="1184916" cy="2090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en arc 124"/>
          <p:cNvCxnSpPr/>
          <p:nvPr/>
        </p:nvCxnSpPr>
        <p:spPr>
          <a:xfrm rot="5400000" flipH="1" flipV="1">
            <a:off x="5341351" y="3232010"/>
            <a:ext cx="1167810" cy="852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en arc 125"/>
          <p:cNvCxnSpPr/>
          <p:nvPr/>
        </p:nvCxnSpPr>
        <p:spPr>
          <a:xfrm rot="5400000" flipH="1" flipV="1">
            <a:off x="5678193" y="3258563"/>
            <a:ext cx="1184593" cy="147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en arc 126"/>
          <p:cNvCxnSpPr/>
          <p:nvPr/>
        </p:nvCxnSpPr>
        <p:spPr>
          <a:xfrm rot="16200000" flipV="1">
            <a:off x="6591313" y="3239971"/>
            <a:ext cx="1184916" cy="52261"/>
          </a:xfrm>
          <a:prstGeom prst="curvedConnector3">
            <a:avLst>
              <a:gd name="adj1" fmla="val 54823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en arc 127"/>
          <p:cNvCxnSpPr/>
          <p:nvPr/>
        </p:nvCxnSpPr>
        <p:spPr>
          <a:xfrm rot="16200000" flipV="1">
            <a:off x="6932710" y="3200736"/>
            <a:ext cx="1184916" cy="13073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en arc 128"/>
          <p:cNvCxnSpPr/>
          <p:nvPr/>
        </p:nvCxnSpPr>
        <p:spPr>
          <a:xfrm rot="16200000" flipV="1">
            <a:off x="7274041" y="3161567"/>
            <a:ext cx="1184916" cy="209070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en arc 129"/>
          <p:cNvCxnSpPr/>
          <p:nvPr/>
        </p:nvCxnSpPr>
        <p:spPr>
          <a:xfrm rot="5400000" flipH="1" flipV="1">
            <a:off x="7429774" y="3232010"/>
            <a:ext cx="1167810" cy="8529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en arc 130"/>
          <p:cNvCxnSpPr/>
          <p:nvPr/>
        </p:nvCxnSpPr>
        <p:spPr>
          <a:xfrm rot="5400000" flipH="1" flipV="1">
            <a:off x="7766616" y="3258563"/>
            <a:ext cx="1184593" cy="14756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6560895" y="697880"/>
            <a:ext cx="2674963" cy="5349994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33" name="Connecteur en arc 132"/>
          <p:cNvCxnSpPr>
            <a:stCxn id="72" idx="0"/>
            <a:endCxn id="8" idx="4"/>
          </p:cNvCxnSpPr>
          <p:nvPr/>
        </p:nvCxnSpPr>
        <p:spPr>
          <a:xfrm rot="5400000" flipH="1" flipV="1">
            <a:off x="2574412" y="3147149"/>
            <a:ext cx="1184916" cy="249901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>
                <a:alpha val="29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86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4210" y="66323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1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504567" y="115131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504566" y="164760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61517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8" name="Ellipse 7"/>
          <p:cNvSpPr/>
          <p:nvPr/>
        </p:nvSpPr>
        <p:spPr>
          <a:xfrm>
            <a:off x="1917333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9" name="Ellipse 8"/>
          <p:cNvSpPr/>
          <p:nvPr/>
        </p:nvSpPr>
        <p:spPr>
          <a:xfrm>
            <a:off x="2219495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0" name="Ellipse 9"/>
          <p:cNvSpPr/>
          <p:nvPr/>
        </p:nvSpPr>
        <p:spPr>
          <a:xfrm>
            <a:off x="2521657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11" name="Ellipse 10"/>
          <p:cNvSpPr/>
          <p:nvPr/>
        </p:nvSpPr>
        <p:spPr>
          <a:xfrm>
            <a:off x="2823821" y="176723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12" name="Connecteur droit 11"/>
          <p:cNvCxnSpPr>
            <a:stCxn id="11" idx="0"/>
          </p:cNvCxnSpPr>
          <p:nvPr/>
        </p:nvCxnSpPr>
        <p:spPr>
          <a:xfrm flipH="1" flipV="1">
            <a:off x="172350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2023892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flipH="1" flipV="1">
            <a:off x="2328840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 flipV="1">
            <a:off x="2631254" y="154545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2926030" y="154545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395916" y="2585009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2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18" name="Rectangle à coins arrondis 17"/>
          <p:cNvSpPr/>
          <p:nvPr/>
        </p:nvSpPr>
        <p:spPr>
          <a:xfrm>
            <a:off x="1506273" y="3073094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" name="Rectangle à coins arrondis 18"/>
          <p:cNvSpPr/>
          <p:nvPr/>
        </p:nvSpPr>
        <p:spPr>
          <a:xfrm>
            <a:off x="1506272" y="3569384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20" name="Ellipse 19"/>
          <p:cNvSpPr/>
          <p:nvPr/>
        </p:nvSpPr>
        <p:spPr>
          <a:xfrm>
            <a:off x="161687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1" name="Ellipse 20"/>
          <p:cNvSpPr/>
          <p:nvPr/>
        </p:nvSpPr>
        <p:spPr>
          <a:xfrm>
            <a:off x="1919039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2" name="Ellipse 21"/>
          <p:cNvSpPr/>
          <p:nvPr/>
        </p:nvSpPr>
        <p:spPr>
          <a:xfrm>
            <a:off x="2221201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3" name="Ellipse 22"/>
          <p:cNvSpPr/>
          <p:nvPr/>
        </p:nvSpPr>
        <p:spPr>
          <a:xfrm>
            <a:off x="2523363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24" name="Ellipse 23"/>
          <p:cNvSpPr/>
          <p:nvPr/>
        </p:nvSpPr>
        <p:spPr>
          <a:xfrm>
            <a:off x="2825527" y="3689005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25" name="Connecteur droit 24"/>
          <p:cNvCxnSpPr/>
          <p:nvPr/>
        </p:nvCxnSpPr>
        <p:spPr>
          <a:xfrm flipH="1" flipV="1">
            <a:off x="172521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025598" y="3467227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 flipH="1" flipV="1">
            <a:off x="2330546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2632960" y="3467228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4245690" y="172049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391439" y="4506784"/>
            <a:ext cx="1874801" cy="187480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B1FB61"/>
                </a:solidFill>
              </a:rPr>
              <a:t>Node 3</a:t>
            </a:r>
            <a:endParaRPr lang="en-US" sz="2000" b="1" dirty="0">
              <a:solidFill>
                <a:srgbClr val="B1FB61"/>
              </a:solidFill>
            </a:endParaRPr>
          </a:p>
        </p:txBody>
      </p:sp>
      <p:sp>
        <p:nvSpPr>
          <p:cNvPr id="31" name="Rectangle à coins arrondis 30"/>
          <p:cNvSpPr/>
          <p:nvPr/>
        </p:nvSpPr>
        <p:spPr>
          <a:xfrm>
            <a:off x="1501796" y="4994869"/>
            <a:ext cx="1654085" cy="39413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2">
                    <a:lumMod val="50000"/>
                  </a:schemeClr>
                </a:solidFill>
              </a:rPr>
              <a:t>memory</a:t>
            </a:r>
            <a:endParaRPr lang="en-US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Rectangle à coins arrondis 31"/>
          <p:cNvSpPr/>
          <p:nvPr/>
        </p:nvSpPr>
        <p:spPr>
          <a:xfrm>
            <a:off x="1501795" y="5491159"/>
            <a:ext cx="1654085" cy="733419"/>
          </a:xfrm>
          <a:prstGeom prst="roundRect">
            <a:avLst/>
          </a:prstGeom>
          <a:solidFill>
            <a:srgbClr val="C0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084AD2"/>
                </a:solidFill>
              </a:rPr>
              <a:t>cores</a:t>
            </a:r>
            <a:endParaRPr lang="en-US" b="1" dirty="0">
              <a:solidFill>
                <a:srgbClr val="084AD2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161240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4" name="Ellipse 33"/>
          <p:cNvSpPr/>
          <p:nvPr/>
        </p:nvSpPr>
        <p:spPr>
          <a:xfrm>
            <a:off x="1914562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5" name="Ellipse 34"/>
          <p:cNvSpPr/>
          <p:nvPr/>
        </p:nvSpPr>
        <p:spPr>
          <a:xfrm>
            <a:off x="2216724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6" name="Ellipse 35"/>
          <p:cNvSpPr/>
          <p:nvPr/>
        </p:nvSpPr>
        <p:spPr>
          <a:xfrm>
            <a:off x="2518886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sp>
        <p:nvSpPr>
          <p:cNvPr id="37" name="Ellipse 36"/>
          <p:cNvSpPr/>
          <p:nvPr/>
        </p:nvSpPr>
        <p:spPr>
          <a:xfrm>
            <a:off x="2821050" y="5610780"/>
            <a:ext cx="220717" cy="220717"/>
          </a:xfrm>
          <a:prstGeom prst="ellipse">
            <a:avLst/>
          </a:prstGeom>
          <a:solidFill>
            <a:srgbClr val="084A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38" name="Connecteur droit 37"/>
          <p:cNvCxnSpPr/>
          <p:nvPr/>
        </p:nvCxnSpPr>
        <p:spPr>
          <a:xfrm flipH="1" flipV="1">
            <a:off x="172073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flipH="1" flipV="1">
            <a:off x="2021121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 flipV="1">
            <a:off x="2326069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 flipV="1">
            <a:off x="2628483" y="5389003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 flipH="1" flipV="1">
            <a:off x="2923259" y="538900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169123" y="80946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1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44" name="Rectangle à coins arrondis 43"/>
          <p:cNvSpPr/>
          <p:nvPr/>
        </p:nvSpPr>
        <p:spPr>
          <a:xfrm>
            <a:off x="4289420" y="126694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465729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8463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/>
          <p:cNvSpPr/>
          <p:nvPr/>
        </p:nvSpPr>
        <p:spPr>
          <a:xfrm>
            <a:off x="5226862" y="140796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/>
          <p:cNvSpPr/>
          <p:nvPr/>
        </p:nvSpPr>
        <p:spPr>
          <a:xfrm>
            <a:off x="5607362" y="140764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/>
          <p:cNvSpPr txBox="1"/>
          <p:nvPr/>
        </p:nvSpPr>
        <p:spPr>
          <a:xfrm>
            <a:off x="1623266" y="250935"/>
            <a:ext cx="1416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smtClean="0">
                <a:latin typeface="DIN Condensed" charset="0"/>
                <a:ea typeface="DIN Condensed" charset="0"/>
                <a:cs typeface="DIN Condensed" charset="0"/>
              </a:rPr>
              <a:t>HARDWARE</a:t>
            </a:r>
            <a:endParaRPr lang="fr-FR" sz="2800" b="1">
              <a:latin typeface="DIN Condensed" charset="0"/>
              <a:ea typeface="DIN Condensed" charset="0"/>
              <a:cs typeface="DIN Condensed" charset="0"/>
            </a:endParaRPr>
          </a:p>
        </p:txBody>
      </p:sp>
      <p:sp>
        <p:nvSpPr>
          <p:cNvPr id="50" name="ZoneTexte 49"/>
          <p:cNvSpPr txBox="1"/>
          <p:nvPr/>
        </p:nvSpPr>
        <p:spPr>
          <a:xfrm>
            <a:off x="4403651" y="250935"/>
            <a:ext cx="1368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 smtClean="0">
                <a:latin typeface="DIN Condensed" charset="0"/>
                <a:ea typeface="DIN Condensed" charset="0"/>
                <a:cs typeface="DIN Condensed" charset="0"/>
              </a:rPr>
              <a:t>SOFTWARE</a:t>
            </a:r>
            <a:endParaRPr lang="fr-FR" sz="2800" b="1" dirty="0">
              <a:latin typeface="DIN Condensed" charset="0"/>
              <a:ea typeface="DIN Condensed" charset="0"/>
              <a:cs typeface="DIN Condensed" charset="0"/>
            </a:endParaRPr>
          </a:p>
        </p:txBody>
      </p:sp>
      <p:cxnSp>
        <p:nvCxnSpPr>
          <p:cNvPr id="51" name="Connecteur droit 50"/>
          <p:cNvCxnSpPr/>
          <p:nvPr/>
        </p:nvCxnSpPr>
        <p:spPr>
          <a:xfrm flipH="1" flipV="1">
            <a:off x="4245690" y="3807981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4169123" y="2896950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2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53" name="Rectangle à coins arrondis 52"/>
          <p:cNvSpPr/>
          <p:nvPr/>
        </p:nvSpPr>
        <p:spPr>
          <a:xfrm>
            <a:off x="4289420" y="3354431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465729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ectangle 54"/>
          <p:cNvSpPr/>
          <p:nvPr/>
        </p:nvSpPr>
        <p:spPr>
          <a:xfrm>
            <a:off x="48463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Rectangle 55"/>
          <p:cNvSpPr/>
          <p:nvPr/>
        </p:nvSpPr>
        <p:spPr>
          <a:xfrm>
            <a:off x="5226862" y="3495452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Rectangle 56"/>
          <p:cNvSpPr/>
          <p:nvPr/>
        </p:nvSpPr>
        <p:spPr>
          <a:xfrm>
            <a:off x="5607362" y="3495129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8" name="Connecteur droit 57"/>
          <p:cNvCxnSpPr/>
          <p:nvPr/>
        </p:nvCxnSpPr>
        <p:spPr>
          <a:xfrm flipH="1" flipV="1">
            <a:off x="4252518" y="5860665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4175951" y="4949634"/>
            <a:ext cx="1874801" cy="1322289"/>
          </a:xfrm>
          <a:prstGeom prst="rect">
            <a:avLst/>
          </a:prstGeom>
          <a:solidFill>
            <a:srgbClr val="B644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smtClean="0">
                <a:solidFill>
                  <a:srgbClr val="FFC7A5"/>
                </a:solidFill>
              </a:rPr>
              <a:t>Process 3</a:t>
            </a:r>
            <a:endParaRPr lang="en-US" sz="2000" b="1" dirty="0">
              <a:solidFill>
                <a:srgbClr val="FFC7A5"/>
              </a:solidFill>
            </a:endParaRPr>
          </a:p>
        </p:txBody>
      </p:sp>
      <p:sp>
        <p:nvSpPr>
          <p:cNvPr id="60" name="Rectangle à coins arrondis 59"/>
          <p:cNvSpPr/>
          <p:nvPr/>
        </p:nvSpPr>
        <p:spPr>
          <a:xfrm>
            <a:off x="4296248" y="5407115"/>
            <a:ext cx="1654085" cy="746974"/>
          </a:xfrm>
          <a:prstGeom prst="roundRect">
            <a:avLst/>
          </a:prstGeom>
          <a:solidFill>
            <a:srgbClr val="FFC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b="1" dirty="0" smtClean="0">
                <a:solidFill>
                  <a:srgbClr val="BF7C00"/>
                </a:solidFill>
              </a:rPr>
              <a:t>threads</a:t>
            </a:r>
            <a:endParaRPr lang="en-US" b="1" dirty="0">
              <a:solidFill>
                <a:srgbClr val="BF7C0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4472557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/>
          <p:cNvSpPr/>
          <p:nvPr/>
        </p:nvSpPr>
        <p:spPr>
          <a:xfrm>
            <a:off x="48531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5233690" y="5548136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/>
          <p:cNvSpPr/>
          <p:nvPr/>
        </p:nvSpPr>
        <p:spPr>
          <a:xfrm>
            <a:off x="5614190" y="5547813"/>
            <a:ext cx="193829" cy="193829"/>
          </a:xfrm>
          <a:prstGeom prst="rect">
            <a:avLst/>
          </a:prstGeom>
          <a:solidFill>
            <a:srgbClr val="A239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/>
          <p:cNvSpPr/>
          <p:nvPr/>
        </p:nvSpPr>
        <p:spPr>
          <a:xfrm rot="5400000">
            <a:off x="2667502" y="3008274"/>
            <a:ext cx="2091505" cy="4994582"/>
          </a:xfrm>
          <a:prstGeom prst="rect">
            <a:avLst/>
          </a:prstGeom>
          <a:gradFill>
            <a:gsLst>
              <a:gs pos="1000">
                <a:schemeClr val="bg1">
                  <a:alpha val="0"/>
                </a:schemeClr>
              </a:gs>
              <a:gs pos="31000">
                <a:srgbClr val="FFFFFF">
                  <a:alpha val="75000"/>
                </a:srgbClr>
              </a:gs>
              <a:gs pos="17000">
                <a:srgbClr val="FFFFFF">
                  <a:alpha val="50000"/>
                </a:srgbClr>
              </a:gs>
              <a:gs pos="45000">
                <a:srgbClr val="FFFFFF">
                  <a:alpha val="90000"/>
                </a:srgbClr>
              </a:gs>
              <a:gs pos="67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/>
          </a:p>
        </p:txBody>
      </p:sp>
      <p:cxnSp>
        <p:nvCxnSpPr>
          <p:cNvPr id="66" name="Connecteur droit 65"/>
          <p:cNvCxnSpPr/>
          <p:nvPr/>
        </p:nvCxnSpPr>
        <p:spPr>
          <a:xfrm flipH="1" flipV="1">
            <a:off x="2937205" y="3466772"/>
            <a:ext cx="2026" cy="221777"/>
          </a:xfrm>
          <a:prstGeom prst="line">
            <a:avLst/>
          </a:prstGeom>
          <a:ln w="31750">
            <a:solidFill>
              <a:srgbClr val="084A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4132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46</Words>
  <Application>Microsoft Macintosh PowerPoint</Application>
  <PresentationFormat>Grand écran</PresentationFormat>
  <Paragraphs>34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DIN Condensed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Utilisateur de Microsoft Office</dc:creator>
  <cp:lastModifiedBy>Utilisateur de Microsoft Office</cp:lastModifiedBy>
  <cp:revision>12</cp:revision>
  <cp:lastPrinted>2016-07-28T08:54:06Z</cp:lastPrinted>
  <dcterms:created xsi:type="dcterms:W3CDTF">2016-07-28T08:31:56Z</dcterms:created>
  <dcterms:modified xsi:type="dcterms:W3CDTF">2016-07-28T09:40:04Z</dcterms:modified>
</cp:coreProperties>
</file>