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1" autoAdjust="0"/>
  </p:normalViewPr>
  <p:slideViewPr>
    <p:cSldViewPr snapToGrid="0" snapToObjects="1">
      <p:cViewPr varScale="1">
        <p:scale>
          <a:sx n="122" d="100"/>
          <a:sy n="122" d="100"/>
        </p:scale>
        <p:origin x="-120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E41-CA26-2F4E-8441-D62FD830A7AB}" type="datetimeFigureOut">
              <a:rPr lang="fr-FR" smtClean="0"/>
              <a:t>15/09/15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43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E41-CA26-2F4E-8441-D62FD830A7AB}" type="datetimeFigureOut">
              <a:rPr lang="fr-FR" smtClean="0"/>
              <a:t>15/09/15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8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E41-CA26-2F4E-8441-D62FD830A7AB}" type="datetimeFigureOut">
              <a:rPr lang="fr-FR" smtClean="0"/>
              <a:t>15/09/15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51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E41-CA26-2F4E-8441-D62FD830A7AB}" type="datetimeFigureOut">
              <a:rPr lang="fr-FR" smtClean="0"/>
              <a:t>15/09/15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19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E41-CA26-2F4E-8441-D62FD830A7AB}" type="datetimeFigureOut">
              <a:rPr lang="fr-FR" smtClean="0"/>
              <a:t>15/09/15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15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E41-CA26-2F4E-8441-D62FD830A7AB}" type="datetimeFigureOut">
              <a:rPr lang="fr-FR" smtClean="0"/>
              <a:t>15/09/15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99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E41-CA26-2F4E-8441-D62FD830A7AB}" type="datetimeFigureOut">
              <a:rPr lang="fr-FR" smtClean="0"/>
              <a:t>15/09/15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24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E41-CA26-2F4E-8441-D62FD830A7AB}" type="datetimeFigureOut">
              <a:rPr lang="fr-FR" smtClean="0"/>
              <a:t>15/09/15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29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E41-CA26-2F4E-8441-D62FD830A7AB}" type="datetimeFigureOut">
              <a:rPr lang="fr-FR" smtClean="0"/>
              <a:t>15/09/15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88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E41-CA26-2F4E-8441-D62FD830A7AB}" type="datetimeFigureOut">
              <a:rPr lang="fr-FR" smtClean="0"/>
              <a:t>15/09/15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52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E41-CA26-2F4E-8441-D62FD830A7AB}" type="datetimeFigureOut">
              <a:rPr lang="fr-FR" smtClean="0"/>
              <a:t>15/09/15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32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29E41-CA26-2F4E-8441-D62FD830A7AB}" type="datetimeFigureOut">
              <a:rPr lang="fr-FR" smtClean="0"/>
              <a:t>15/09/15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15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ZoneTexte 43"/>
          <p:cNvSpPr txBox="1"/>
          <p:nvPr/>
        </p:nvSpPr>
        <p:spPr>
          <a:xfrm>
            <a:off x="5370263" y="2475407"/>
            <a:ext cx="26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"/>
                <a:cs typeface="Times"/>
              </a:rPr>
              <a:t>x</a:t>
            </a:r>
            <a:endParaRPr lang="fr-FR" dirty="0">
              <a:latin typeface="Times"/>
              <a:cs typeface="Times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866403" y="639900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866403" y="2578583"/>
            <a:ext cx="1697340" cy="704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866403" y="639547"/>
            <a:ext cx="1697340" cy="352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2553897" y="639899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062631" y="2475407"/>
            <a:ext cx="26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"/>
                <a:cs typeface="Times"/>
              </a:rPr>
              <a:t>x</a:t>
            </a:r>
            <a:endParaRPr lang="fr-FR" dirty="0">
              <a:latin typeface="Times"/>
              <a:cs typeface="Times"/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1688296" y="1510957"/>
            <a:ext cx="875447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1688296" y="1510957"/>
            <a:ext cx="0" cy="106833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>
            <a:off x="866405" y="2578935"/>
            <a:ext cx="82701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1013081" y="582861"/>
            <a:ext cx="1309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Courier"/>
                <a:cs typeface="Courier"/>
              </a:rPr>
              <a:t>"constant"</a:t>
            </a:r>
            <a:endParaRPr lang="fr-FR" sz="1400" dirty="0">
              <a:latin typeface="Courier"/>
              <a:cs typeface="Courier"/>
            </a:endParaRPr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866403" y="2318214"/>
            <a:ext cx="821893" cy="0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802205" y="1948882"/>
            <a:ext cx="93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xvacuum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cxnSp>
        <p:nvCxnSpPr>
          <p:cNvPr id="36" name="Connecteur droit avec flèche 35"/>
          <p:cNvCxnSpPr/>
          <p:nvPr/>
        </p:nvCxnSpPr>
        <p:spPr>
          <a:xfrm flipV="1">
            <a:off x="1894249" y="1512446"/>
            <a:ext cx="0" cy="1067978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1767070" y="1948882"/>
            <a:ext cx="93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value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cxnSp>
        <p:nvCxnSpPr>
          <p:cNvPr id="40" name="Connecteur droit avec flèche 39"/>
          <p:cNvCxnSpPr/>
          <p:nvPr/>
        </p:nvCxnSpPr>
        <p:spPr>
          <a:xfrm flipV="1">
            <a:off x="2780893" y="639548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>
            <a:off x="2780893" y="2578935"/>
            <a:ext cx="2786274" cy="1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2780893" y="639547"/>
            <a:ext cx="2786274" cy="1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flipV="1">
            <a:off x="5567167" y="639547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3869025" y="1510605"/>
            <a:ext cx="48202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H="1">
            <a:off x="3602786" y="1510605"/>
            <a:ext cx="266239" cy="106833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H="1">
            <a:off x="2780895" y="2578583"/>
            <a:ext cx="82701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 flipV="1">
            <a:off x="3613704" y="1370495"/>
            <a:ext cx="255321" cy="1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2716695" y="1948530"/>
            <a:ext cx="93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xvacuum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cxnSp>
        <p:nvCxnSpPr>
          <p:cNvPr id="51" name="Connecteur droit avec flèche 50"/>
          <p:cNvCxnSpPr/>
          <p:nvPr/>
        </p:nvCxnSpPr>
        <p:spPr>
          <a:xfrm flipV="1">
            <a:off x="3968137" y="1510605"/>
            <a:ext cx="0" cy="1067978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3840957" y="1947041"/>
            <a:ext cx="614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max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3150310" y="582861"/>
            <a:ext cx="201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Courier"/>
                <a:cs typeface="Courier"/>
              </a:rPr>
              <a:t>"</a:t>
            </a:r>
            <a:r>
              <a:rPr lang="fr-FR" sz="1400" dirty="0" err="1" smtClean="0">
                <a:latin typeface="Courier"/>
                <a:cs typeface="Courier"/>
              </a:rPr>
              <a:t>trapezoidal</a:t>
            </a:r>
            <a:r>
              <a:rPr lang="fr-FR" sz="1400" dirty="0" smtClean="0">
                <a:latin typeface="Courier"/>
                <a:cs typeface="Courier"/>
              </a:rPr>
              <a:t>"</a:t>
            </a:r>
            <a:endParaRPr lang="fr-FR" sz="1400" dirty="0">
              <a:latin typeface="Courier"/>
              <a:cs typeface="Courier"/>
            </a:endParaRPr>
          </a:p>
        </p:txBody>
      </p:sp>
      <p:cxnSp>
        <p:nvCxnSpPr>
          <p:cNvPr id="60" name="Connecteur droit avec flèche 59"/>
          <p:cNvCxnSpPr/>
          <p:nvPr/>
        </p:nvCxnSpPr>
        <p:spPr>
          <a:xfrm>
            <a:off x="4351054" y="1510605"/>
            <a:ext cx="782218" cy="106797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>
            <a:off x="5122377" y="2581275"/>
            <a:ext cx="443855" cy="516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 flipV="1">
            <a:off x="3602786" y="1370495"/>
            <a:ext cx="10918" cy="1208088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/>
          <p:nvPr/>
        </p:nvCxnSpPr>
        <p:spPr>
          <a:xfrm flipV="1">
            <a:off x="3858107" y="1158150"/>
            <a:ext cx="16354" cy="1423641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/>
          <p:nvPr/>
        </p:nvCxnSpPr>
        <p:spPr>
          <a:xfrm flipV="1">
            <a:off x="4342027" y="1154745"/>
            <a:ext cx="16354" cy="1427488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/>
          <p:nvPr/>
        </p:nvCxnSpPr>
        <p:spPr>
          <a:xfrm flipV="1">
            <a:off x="5127813" y="1377550"/>
            <a:ext cx="10918" cy="1208088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/>
          <p:cNvCxnSpPr/>
          <p:nvPr/>
        </p:nvCxnSpPr>
        <p:spPr>
          <a:xfrm>
            <a:off x="3874461" y="1091650"/>
            <a:ext cx="483920" cy="0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/>
          <p:cNvCxnSpPr/>
          <p:nvPr/>
        </p:nvCxnSpPr>
        <p:spPr>
          <a:xfrm flipV="1">
            <a:off x="4375406" y="1366648"/>
            <a:ext cx="763325" cy="3848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2986354" y="1069773"/>
            <a:ext cx="960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xslope1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3542984" y="783873"/>
            <a:ext cx="1168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xplateau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4331141" y="1068284"/>
            <a:ext cx="960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xslope2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09" name="ZoneTexte 108"/>
          <p:cNvSpPr txBox="1"/>
          <p:nvPr/>
        </p:nvSpPr>
        <p:spPr>
          <a:xfrm>
            <a:off x="8060632" y="2472977"/>
            <a:ext cx="26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"/>
                <a:cs typeface="Times"/>
              </a:rPr>
              <a:t>x</a:t>
            </a:r>
            <a:endParaRPr lang="fr-FR" dirty="0">
              <a:latin typeface="Times"/>
              <a:cs typeface="Times"/>
            </a:endParaRPr>
          </a:p>
        </p:txBody>
      </p:sp>
      <p:cxnSp>
        <p:nvCxnSpPr>
          <p:cNvPr id="110" name="Connecteur droit avec flèche 109"/>
          <p:cNvCxnSpPr/>
          <p:nvPr/>
        </p:nvCxnSpPr>
        <p:spPr>
          <a:xfrm flipV="1">
            <a:off x="5824930" y="637118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/>
          <p:cNvCxnSpPr/>
          <p:nvPr/>
        </p:nvCxnSpPr>
        <p:spPr>
          <a:xfrm>
            <a:off x="5824930" y="2576506"/>
            <a:ext cx="2420172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11"/>
          <p:cNvCxnSpPr/>
          <p:nvPr/>
        </p:nvCxnSpPr>
        <p:spPr>
          <a:xfrm>
            <a:off x="5824930" y="637117"/>
            <a:ext cx="2420172" cy="2783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/>
          <p:nvPr/>
        </p:nvCxnSpPr>
        <p:spPr>
          <a:xfrm flipV="1">
            <a:off x="8245102" y="637117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/>
          <p:cNvCxnSpPr/>
          <p:nvPr/>
        </p:nvCxnSpPr>
        <p:spPr>
          <a:xfrm flipH="1">
            <a:off x="5824932" y="2576153"/>
            <a:ext cx="82701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/>
          <p:cNvCxnSpPr/>
          <p:nvPr/>
        </p:nvCxnSpPr>
        <p:spPr>
          <a:xfrm flipV="1">
            <a:off x="6668151" y="1356237"/>
            <a:ext cx="983192" cy="1419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ZoneTexte 117"/>
          <p:cNvSpPr txBox="1"/>
          <p:nvPr/>
        </p:nvSpPr>
        <p:spPr>
          <a:xfrm>
            <a:off x="5760732" y="1946100"/>
            <a:ext cx="93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xvacuum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cxnSp>
        <p:nvCxnSpPr>
          <p:cNvPr id="119" name="Connecteur droit avec flèche 118"/>
          <p:cNvCxnSpPr/>
          <p:nvPr/>
        </p:nvCxnSpPr>
        <p:spPr>
          <a:xfrm flipV="1">
            <a:off x="7751293" y="1508144"/>
            <a:ext cx="0" cy="1067978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ZoneTexte 119"/>
          <p:cNvSpPr txBox="1"/>
          <p:nvPr/>
        </p:nvSpPr>
        <p:spPr>
          <a:xfrm>
            <a:off x="7657603" y="1924767"/>
            <a:ext cx="614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max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21" name="ZoneTexte 120"/>
          <p:cNvSpPr txBox="1"/>
          <p:nvPr/>
        </p:nvSpPr>
        <p:spPr>
          <a:xfrm>
            <a:off x="6004776" y="580431"/>
            <a:ext cx="201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Courier"/>
                <a:cs typeface="Courier"/>
              </a:rPr>
              <a:t>"</a:t>
            </a:r>
            <a:r>
              <a:rPr lang="fr-FR" sz="1400" dirty="0" err="1" smtClean="0">
                <a:latin typeface="Courier"/>
                <a:cs typeface="Courier"/>
              </a:rPr>
              <a:t>gaussian</a:t>
            </a:r>
            <a:r>
              <a:rPr lang="fr-FR" sz="1400" dirty="0" smtClean="0">
                <a:latin typeface="Courier"/>
                <a:cs typeface="Courier"/>
              </a:rPr>
              <a:t>"</a:t>
            </a:r>
            <a:endParaRPr lang="fr-FR" sz="1400" dirty="0">
              <a:latin typeface="Courier"/>
              <a:cs typeface="Courier"/>
            </a:endParaRPr>
          </a:p>
        </p:txBody>
      </p:sp>
      <p:cxnSp>
        <p:nvCxnSpPr>
          <p:cNvPr id="123" name="Connecteur droit avec flèche 122"/>
          <p:cNvCxnSpPr/>
          <p:nvPr/>
        </p:nvCxnSpPr>
        <p:spPr>
          <a:xfrm>
            <a:off x="7640425" y="2575976"/>
            <a:ext cx="604169" cy="353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Forme libre 156"/>
          <p:cNvSpPr/>
          <p:nvPr/>
        </p:nvSpPr>
        <p:spPr>
          <a:xfrm>
            <a:off x="6651951" y="1508144"/>
            <a:ext cx="988962" cy="886301"/>
          </a:xfrm>
          <a:custGeom>
            <a:avLst/>
            <a:gdLst>
              <a:gd name="connsiteX0" fmla="*/ 0 w 1103474"/>
              <a:gd name="connsiteY0" fmla="*/ 1113937 h 1113937"/>
              <a:gd name="connsiteX1" fmla="*/ 562148 w 1103474"/>
              <a:gd name="connsiteY1" fmla="*/ 0 h 1113937"/>
              <a:gd name="connsiteX2" fmla="*/ 1103474 w 1103474"/>
              <a:gd name="connsiteY2" fmla="*/ 1113937 h 1113937"/>
              <a:gd name="connsiteX0" fmla="*/ 0 w 1103474"/>
              <a:gd name="connsiteY0" fmla="*/ 1113937 h 1113937"/>
              <a:gd name="connsiteX1" fmla="*/ 562148 w 1103474"/>
              <a:gd name="connsiteY1" fmla="*/ 0 h 1113937"/>
              <a:gd name="connsiteX2" fmla="*/ 1103474 w 1103474"/>
              <a:gd name="connsiteY2" fmla="*/ 1113937 h 1113937"/>
              <a:gd name="connsiteX0" fmla="*/ 0 w 1103474"/>
              <a:gd name="connsiteY0" fmla="*/ 1113937 h 1113937"/>
              <a:gd name="connsiteX1" fmla="*/ 562148 w 1103474"/>
              <a:gd name="connsiteY1" fmla="*/ 0 h 1113937"/>
              <a:gd name="connsiteX2" fmla="*/ 1103474 w 1103474"/>
              <a:gd name="connsiteY2" fmla="*/ 1113937 h 1113937"/>
              <a:gd name="connsiteX0" fmla="*/ 0 w 1103474"/>
              <a:gd name="connsiteY0" fmla="*/ 1113937 h 1113937"/>
              <a:gd name="connsiteX1" fmla="*/ 562148 w 1103474"/>
              <a:gd name="connsiteY1" fmla="*/ 0 h 1113937"/>
              <a:gd name="connsiteX2" fmla="*/ 1103474 w 1103474"/>
              <a:gd name="connsiteY2" fmla="*/ 1113937 h 1113937"/>
              <a:gd name="connsiteX0" fmla="*/ 0 w 988962"/>
              <a:gd name="connsiteY0" fmla="*/ 1115272 h 1115272"/>
              <a:gd name="connsiteX1" fmla="*/ 562148 w 988962"/>
              <a:gd name="connsiteY1" fmla="*/ 1335 h 1115272"/>
              <a:gd name="connsiteX2" fmla="*/ 988962 w 988962"/>
              <a:gd name="connsiteY2" fmla="*/ 918999 h 1115272"/>
              <a:gd name="connsiteX0" fmla="*/ 0 w 988962"/>
              <a:gd name="connsiteY0" fmla="*/ 1114900 h 1114900"/>
              <a:gd name="connsiteX1" fmla="*/ 562148 w 988962"/>
              <a:gd name="connsiteY1" fmla="*/ 963 h 1114900"/>
              <a:gd name="connsiteX2" fmla="*/ 988962 w 988962"/>
              <a:gd name="connsiteY2" fmla="*/ 918627 h 1114900"/>
              <a:gd name="connsiteX0" fmla="*/ 0 w 988962"/>
              <a:gd name="connsiteY0" fmla="*/ 1114900 h 1114900"/>
              <a:gd name="connsiteX1" fmla="*/ 562148 w 988962"/>
              <a:gd name="connsiteY1" fmla="*/ 963 h 1114900"/>
              <a:gd name="connsiteX2" fmla="*/ 988962 w 988962"/>
              <a:gd name="connsiteY2" fmla="*/ 918627 h 1114900"/>
              <a:gd name="connsiteX0" fmla="*/ 0 w 988962"/>
              <a:gd name="connsiteY0" fmla="*/ 1114900 h 1114900"/>
              <a:gd name="connsiteX1" fmla="*/ 562148 w 988962"/>
              <a:gd name="connsiteY1" fmla="*/ 963 h 1114900"/>
              <a:gd name="connsiteX2" fmla="*/ 988962 w 988962"/>
              <a:gd name="connsiteY2" fmla="*/ 918627 h 1114900"/>
              <a:gd name="connsiteX0" fmla="*/ 0 w 988962"/>
              <a:gd name="connsiteY0" fmla="*/ 1113976 h 1113976"/>
              <a:gd name="connsiteX1" fmla="*/ 562148 w 988962"/>
              <a:gd name="connsiteY1" fmla="*/ 39 h 1113976"/>
              <a:gd name="connsiteX2" fmla="*/ 988962 w 988962"/>
              <a:gd name="connsiteY2" fmla="*/ 917703 h 1113976"/>
              <a:gd name="connsiteX0" fmla="*/ 0 w 988962"/>
              <a:gd name="connsiteY0" fmla="*/ 1113976 h 1113976"/>
              <a:gd name="connsiteX1" fmla="*/ 562148 w 988962"/>
              <a:gd name="connsiteY1" fmla="*/ 39 h 1113976"/>
              <a:gd name="connsiteX2" fmla="*/ 988962 w 988962"/>
              <a:gd name="connsiteY2" fmla="*/ 917703 h 111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962" h="1113976">
                <a:moveTo>
                  <a:pt x="0" y="1113976"/>
                </a:moveTo>
                <a:cubicBezTo>
                  <a:pt x="334860" y="812211"/>
                  <a:pt x="345271" y="-6503"/>
                  <a:pt x="562148" y="39"/>
                </a:cubicBezTo>
                <a:cubicBezTo>
                  <a:pt x="779025" y="6581"/>
                  <a:pt x="773820" y="634516"/>
                  <a:pt x="988962" y="917703"/>
                </a:cubicBezTo>
              </a:path>
            </a:pathLst>
          </a:cu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8" name="Connecteur droit avec flèche 157"/>
          <p:cNvCxnSpPr/>
          <p:nvPr/>
        </p:nvCxnSpPr>
        <p:spPr>
          <a:xfrm flipV="1">
            <a:off x="6645437" y="2383990"/>
            <a:ext cx="0" cy="192163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avec flèche 160"/>
          <p:cNvCxnSpPr/>
          <p:nvPr/>
        </p:nvCxnSpPr>
        <p:spPr>
          <a:xfrm flipV="1">
            <a:off x="7640933" y="2232544"/>
            <a:ext cx="0" cy="35402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avec flèche 163"/>
          <p:cNvCxnSpPr/>
          <p:nvPr/>
        </p:nvCxnSpPr>
        <p:spPr>
          <a:xfrm>
            <a:off x="2791811" y="2311099"/>
            <a:ext cx="821893" cy="0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avec flèche 164"/>
          <p:cNvCxnSpPr/>
          <p:nvPr/>
        </p:nvCxnSpPr>
        <p:spPr>
          <a:xfrm>
            <a:off x="5830058" y="2318214"/>
            <a:ext cx="821893" cy="0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avec flèche 165"/>
          <p:cNvCxnSpPr/>
          <p:nvPr/>
        </p:nvCxnSpPr>
        <p:spPr>
          <a:xfrm>
            <a:off x="7214099" y="1508175"/>
            <a:ext cx="756126" cy="0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/>
          <p:cNvCxnSpPr/>
          <p:nvPr/>
        </p:nvCxnSpPr>
        <p:spPr>
          <a:xfrm>
            <a:off x="6902652" y="2053798"/>
            <a:ext cx="623874" cy="0"/>
          </a:xfrm>
          <a:prstGeom prst="straightConnector1">
            <a:avLst/>
          </a:prstGeom>
          <a:ln w="6350" cmpd="sng">
            <a:solidFill>
              <a:srgbClr val="0000FF"/>
            </a:solidFill>
            <a:prstDash val="solid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avec flèche 173"/>
          <p:cNvCxnSpPr/>
          <p:nvPr/>
        </p:nvCxnSpPr>
        <p:spPr>
          <a:xfrm flipV="1">
            <a:off x="6647714" y="1357623"/>
            <a:ext cx="10918" cy="1208088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avec flèche 174"/>
          <p:cNvCxnSpPr/>
          <p:nvPr/>
        </p:nvCxnSpPr>
        <p:spPr>
          <a:xfrm flipV="1">
            <a:off x="7640425" y="1374145"/>
            <a:ext cx="10918" cy="1208088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ZoneTexte 176"/>
          <p:cNvSpPr txBox="1"/>
          <p:nvPr/>
        </p:nvSpPr>
        <p:spPr>
          <a:xfrm>
            <a:off x="6810630" y="2022565"/>
            <a:ext cx="74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xfwhm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6498326" y="1069972"/>
            <a:ext cx="130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xlength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cxnSp>
        <p:nvCxnSpPr>
          <p:cNvPr id="179" name="Connecteur droit avec flèche 178"/>
          <p:cNvCxnSpPr/>
          <p:nvPr/>
        </p:nvCxnSpPr>
        <p:spPr>
          <a:xfrm flipV="1">
            <a:off x="7214099" y="1449754"/>
            <a:ext cx="0" cy="1115957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avec flèche 180"/>
          <p:cNvCxnSpPr/>
          <p:nvPr/>
        </p:nvCxnSpPr>
        <p:spPr>
          <a:xfrm flipV="1">
            <a:off x="5824930" y="2629943"/>
            <a:ext cx="1389169" cy="1420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ZoneTexte 181"/>
          <p:cNvSpPr txBox="1"/>
          <p:nvPr/>
        </p:nvSpPr>
        <p:spPr>
          <a:xfrm>
            <a:off x="5904825" y="2553591"/>
            <a:ext cx="130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xcenter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92" name="ZoneTexte 191"/>
          <p:cNvSpPr txBox="1"/>
          <p:nvPr/>
        </p:nvSpPr>
        <p:spPr>
          <a:xfrm>
            <a:off x="4514858" y="4890072"/>
            <a:ext cx="26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"/>
                <a:cs typeface="Times"/>
              </a:rPr>
              <a:t>x</a:t>
            </a:r>
            <a:endParaRPr lang="fr-FR" dirty="0">
              <a:latin typeface="Times"/>
              <a:cs typeface="Times"/>
            </a:endParaRPr>
          </a:p>
        </p:txBody>
      </p:sp>
      <p:cxnSp>
        <p:nvCxnSpPr>
          <p:cNvPr id="193" name="Connecteur droit avec flèche 192"/>
          <p:cNvCxnSpPr/>
          <p:nvPr/>
        </p:nvCxnSpPr>
        <p:spPr>
          <a:xfrm flipV="1">
            <a:off x="1925488" y="3054213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Connecteur droit avec flèche 193"/>
          <p:cNvCxnSpPr/>
          <p:nvPr/>
        </p:nvCxnSpPr>
        <p:spPr>
          <a:xfrm>
            <a:off x="1925488" y="4993600"/>
            <a:ext cx="2786274" cy="1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avec flèche 194"/>
          <p:cNvCxnSpPr/>
          <p:nvPr/>
        </p:nvCxnSpPr>
        <p:spPr>
          <a:xfrm>
            <a:off x="1925488" y="3054212"/>
            <a:ext cx="2786274" cy="1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avec flèche 195"/>
          <p:cNvCxnSpPr/>
          <p:nvPr/>
        </p:nvCxnSpPr>
        <p:spPr>
          <a:xfrm flipV="1">
            <a:off x="4711762" y="3054212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avec flèche 196"/>
          <p:cNvCxnSpPr/>
          <p:nvPr/>
        </p:nvCxnSpPr>
        <p:spPr>
          <a:xfrm>
            <a:off x="2752509" y="3482949"/>
            <a:ext cx="482029" cy="743413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/>
          <p:nvPr/>
        </p:nvCxnSpPr>
        <p:spPr>
          <a:xfrm>
            <a:off x="2747379" y="3482949"/>
            <a:ext cx="4" cy="151065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avec flèche 198"/>
          <p:cNvCxnSpPr/>
          <p:nvPr/>
        </p:nvCxnSpPr>
        <p:spPr>
          <a:xfrm flipH="1">
            <a:off x="1925490" y="4993248"/>
            <a:ext cx="82701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ZoneTexte 203"/>
          <p:cNvSpPr txBox="1"/>
          <p:nvPr/>
        </p:nvSpPr>
        <p:spPr>
          <a:xfrm>
            <a:off x="2294905" y="2997526"/>
            <a:ext cx="201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Courier"/>
                <a:cs typeface="Courier"/>
              </a:rPr>
              <a:t>"polygonal"</a:t>
            </a:r>
            <a:endParaRPr lang="fr-FR" sz="1400" dirty="0">
              <a:latin typeface="Courier"/>
              <a:cs typeface="Courier"/>
            </a:endParaRPr>
          </a:p>
        </p:txBody>
      </p:sp>
      <p:cxnSp>
        <p:nvCxnSpPr>
          <p:cNvPr id="205" name="Connecteur droit avec flèche 204"/>
          <p:cNvCxnSpPr/>
          <p:nvPr/>
        </p:nvCxnSpPr>
        <p:spPr>
          <a:xfrm flipV="1">
            <a:off x="3234538" y="3924454"/>
            <a:ext cx="810247" cy="30190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avec flèche 205"/>
          <p:cNvCxnSpPr/>
          <p:nvPr/>
        </p:nvCxnSpPr>
        <p:spPr>
          <a:xfrm>
            <a:off x="4045437" y="4993248"/>
            <a:ext cx="665390" cy="320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avec flèche 207"/>
          <p:cNvCxnSpPr/>
          <p:nvPr/>
        </p:nvCxnSpPr>
        <p:spPr>
          <a:xfrm flipV="1">
            <a:off x="3234538" y="4226362"/>
            <a:ext cx="0" cy="773941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necteur droit avec flèche 209"/>
          <p:cNvCxnSpPr/>
          <p:nvPr/>
        </p:nvCxnSpPr>
        <p:spPr>
          <a:xfrm>
            <a:off x="1925486" y="3482949"/>
            <a:ext cx="821893" cy="0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avec flèche 220"/>
          <p:cNvCxnSpPr/>
          <p:nvPr/>
        </p:nvCxnSpPr>
        <p:spPr>
          <a:xfrm>
            <a:off x="4044785" y="3924454"/>
            <a:ext cx="652" cy="106879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avec flèche 234"/>
          <p:cNvCxnSpPr/>
          <p:nvPr/>
        </p:nvCxnSpPr>
        <p:spPr>
          <a:xfrm>
            <a:off x="1925490" y="4226362"/>
            <a:ext cx="1309048" cy="0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 droit avec flèche 236"/>
          <p:cNvCxnSpPr/>
          <p:nvPr/>
        </p:nvCxnSpPr>
        <p:spPr>
          <a:xfrm>
            <a:off x="1925490" y="3924454"/>
            <a:ext cx="2130937" cy="0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ZoneTexte 238"/>
          <p:cNvSpPr txBox="1"/>
          <p:nvPr/>
        </p:nvSpPr>
        <p:spPr>
          <a:xfrm rot="20334096">
            <a:off x="1748564" y="5063162"/>
            <a:ext cx="1317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>
                <a:solidFill>
                  <a:srgbClr val="0000FF"/>
                </a:solidFill>
                <a:latin typeface="Courier"/>
                <a:cs typeface="Courier"/>
              </a:rPr>
              <a:t>x</a:t>
            </a:r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points</a:t>
            </a:r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[0]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40" name="ZoneTexte 239"/>
          <p:cNvSpPr txBox="1"/>
          <p:nvPr/>
        </p:nvSpPr>
        <p:spPr>
          <a:xfrm rot="20334096">
            <a:off x="2213996" y="5083424"/>
            <a:ext cx="1317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>
                <a:solidFill>
                  <a:srgbClr val="0000FF"/>
                </a:solidFill>
                <a:latin typeface="Courier"/>
                <a:cs typeface="Courier"/>
              </a:rPr>
              <a:t>x</a:t>
            </a:r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points</a:t>
            </a:r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[1]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41" name="ZoneTexte 240"/>
          <p:cNvSpPr txBox="1"/>
          <p:nvPr/>
        </p:nvSpPr>
        <p:spPr>
          <a:xfrm rot="20334096">
            <a:off x="2981333" y="5074281"/>
            <a:ext cx="1317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>
                <a:solidFill>
                  <a:srgbClr val="0000FF"/>
                </a:solidFill>
                <a:latin typeface="Courier"/>
                <a:cs typeface="Courier"/>
              </a:rPr>
              <a:t>x</a:t>
            </a:r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points</a:t>
            </a:r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[2]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42" name="ZoneTexte 241"/>
          <p:cNvSpPr txBox="1"/>
          <p:nvPr/>
        </p:nvSpPr>
        <p:spPr>
          <a:xfrm>
            <a:off x="713639" y="3311763"/>
            <a:ext cx="1317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xvalues</a:t>
            </a:r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[</a:t>
            </a:r>
            <a:r>
              <a:rPr lang="fr-FR" sz="1400" dirty="0">
                <a:solidFill>
                  <a:srgbClr val="0000FF"/>
                </a:solidFill>
                <a:latin typeface="Courier"/>
                <a:cs typeface="Courier"/>
              </a:rPr>
              <a:t>0</a:t>
            </a:r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]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43" name="ZoneTexte 242"/>
          <p:cNvSpPr txBox="1"/>
          <p:nvPr/>
        </p:nvSpPr>
        <p:spPr>
          <a:xfrm>
            <a:off x="713639" y="4046810"/>
            <a:ext cx="1317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xvalues</a:t>
            </a:r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[1]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44" name="ZoneTexte 243"/>
          <p:cNvSpPr txBox="1"/>
          <p:nvPr/>
        </p:nvSpPr>
        <p:spPr>
          <a:xfrm>
            <a:off x="713639" y="3739332"/>
            <a:ext cx="1317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>
                <a:solidFill>
                  <a:srgbClr val="0000FF"/>
                </a:solidFill>
                <a:latin typeface="Courier"/>
                <a:cs typeface="Courier"/>
              </a:rPr>
              <a:t>x</a:t>
            </a:r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values</a:t>
            </a:r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[2]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45" name="ZoneTexte 244"/>
          <p:cNvSpPr txBox="1"/>
          <p:nvPr/>
        </p:nvSpPr>
        <p:spPr>
          <a:xfrm>
            <a:off x="7978765" y="4890072"/>
            <a:ext cx="26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"/>
                <a:cs typeface="Times"/>
              </a:rPr>
              <a:t>x</a:t>
            </a:r>
            <a:endParaRPr lang="fr-FR" dirty="0">
              <a:latin typeface="Times"/>
              <a:cs typeface="Times"/>
            </a:endParaRPr>
          </a:p>
        </p:txBody>
      </p:sp>
      <p:cxnSp>
        <p:nvCxnSpPr>
          <p:cNvPr id="246" name="Connecteur droit avec flèche 245"/>
          <p:cNvCxnSpPr/>
          <p:nvPr/>
        </p:nvCxnSpPr>
        <p:spPr>
          <a:xfrm flipV="1">
            <a:off x="5052750" y="3060916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Connecteur droit avec flèche 246"/>
          <p:cNvCxnSpPr/>
          <p:nvPr/>
        </p:nvCxnSpPr>
        <p:spPr>
          <a:xfrm>
            <a:off x="5052750" y="5000304"/>
            <a:ext cx="3191844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Connecteur droit avec flèche 247"/>
          <p:cNvCxnSpPr/>
          <p:nvPr/>
        </p:nvCxnSpPr>
        <p:spPr>
          <a:xfrm>
            <a:off x="5052750" y="3060915"/>
            <a:ext cx="3191844" cy="2783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avec flèche 248"/>
          <p:cNvCxnSpPr/>
          <p:nvPr/>
        </p:nvCxnSpPr>
        <p:spPr>
          <a:xfrm flipV="1">
            <a:off x="8244594" y="3053450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Connecteur droit avec flèche 249"/>
          <p:cNvCxnSpPr/>
          <p:nvPr/>
        </p:nvCxnSpPr>
        <p:spPr>
          <a:xfrm flipH="1">
            <a:off x="5052752" y="4999951"/>
            <a:ext cx="82701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2" name="ZoneTexte 251"/>
          <p:cNvSpPr txBox="1"/>
          <p:nvPr/>
        </p:nvSpPr>
        <p:spPr>
          <a:xfrm>
            <a:off x="4988552" y="4369898"/>
            <a:ext cx="93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xvacuum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55" name="ZoneTexte 254"/>
          <p:cNvSpPr txBox="1"/>
          <p:nvPr/>
        </p:nvSpPr>
        <p:spPr>
          <a:xfrm>
            <a:off x="5567167" y="2997526"/>
            <a:ext cx="201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Courier"/>
                <a:cs typeface="Courier"/>
              </a:rPr>
              <a:t>"</a:t>
            </a:r>
            <a:r>
              <a:rPr lang="fr-FR" sz="1400" dirty="0" err="1" smtClean="0">
                <a:latin typeface="Courier"/>
                <a:cs typeface="Courier"/>
              </a:rPr>
              <a:t>cosine</a:t>
            </a:r>
            <a:r>
              <a:rPr lang="fr-FR" sz="1400" dirty="0" smtClean="0">
                <a:latin typeface="Courier"/>
                <a:cs typeface="Courier"/>
              </a:rPr>
              <a:t>"</a:t>
            </a:r>
            <a:endParaRPr lang="fr-FR" sz="1400" dirty="0">
              <a:latin typeface="Courier"/>
              <a:cs typeface="Courier"/>
            </a:endParaRPr>
          </a:p>
        </p:txBody>
      </p:sp>
      <p:cxnSp>
        <p:nvCxnSpPr>
          <p:cNvPr id="256" name="Connecteur droit avec flèche 255"/>
          <p:cNvCxnSpPr/>
          <p:nvPr/>
        </p:nvCxnSpPr>
        <p:spPr>
          <a:xfrm>
            <a:off x="7630112" y="4996456"/>
            <a:ext cx="614482" cy="2346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Connecteur droit avec flèche 259"/>
          <p:cNvCxnSpPr/>
          <p:nvPr/>
        </p:nvCxnSpPr>
        <p:spPr>
          <a:xfrm>
            <a:off x="5057878" y="4742012"/>
            <a:ext cx="821893" cy="0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avec flèche 267"/>
          <p:cNvCxnSpPr/>
          <p:nvPr/>
        </p:nvCxnSpPr>
        <p:spPr>
          <a:xfrm>
            <a:off x="5867061" y="5055161"/>
            <a:ext cx="1765910" cy="0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9" name="ZoneTexte 268"/>
          <p:cNvSpPr txBox="1"/>
          <p:nvPr/>
        </p:nvSpPr>
        <p:spPr>
          <a:xfrm>
            <a:off x="6263603" y="4977389"/>
            <a:ext cx="9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xlength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cxnSp>
        <p:nvCxnSpPr>
          <p:cNvPr id="282" name="Connecteur droit avec flèche 281"/>
          <p:cNvCxnSpPr>
            <a:stCxn id="289" idx="0"/>
          </p:cNvCxnSpPr>
          <p:nvPr/>
        </p:nvCxnSpPr>
        <p:spPr>
          <a:xfrm>
            <a:off x="5867061" y="4142301"/>
            <a:ext cx="2131" cy="85614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Connecteur droit avec flèche 283"/>
          <p:cNvCxnSpPr>
            <a:stCxn id="291" idx="1"/>
          </p:cNvCxnSpPr>
          <p:nvPr/>
        </p:nvCxnSpPr>
        <p:spPr>
          <a:xfrm flipH="1">
            <a:off x="7630112" y="4124545"/>
            <a:ext cx="2859" cy="875759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8" name="Grouper 287"/>
          <p:cNvGrpSpPr/>
          <p:nvPr/>
        </p:nvGrpSpPr>
        <p:grpSpPr>
          <a:xfrm>
            <a:off x="5867061" y="3739466"/>
            <a:ext cx="1765910" cy="695413"/>
            <a:chOff x="6104480" y="3739331"/>
            <a:chExt cx="1765910" cy="695413"/>
          </a:xfrm>
        </p:grpSpPr>
        <p:sp>
          <p:nvSpPr>
            <p:cNvPr id="289" name="Forme libre 288"/>
            <p:cNvSpPr/>
            <p:nvPr/>
          </p:nvSpPr>
          <p:spPr>
            <a:xfrm>
              <a:off x="6104480" y="3739331"/>
              <a:ext cx="649458" cy="695413"/>
            </a:xfrm>
            <a:custGeom>
              <a:avLst/>
              <a:gdLst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15 h 2219747"/>
                <a:gd name="connsiteX1" fmla="*/ 869495 w 3432217"/>
                <a:gd name="connsiteY1" fmla="*/ 1121323 h 2219747"/>
                <a:gd name="connsiteX2" fmla="*/ 1716109 w 3432217"/>
                <a:gd name="connsiteY2" fmla="*/ 2219747 h 2219747"/>
                <a:gd name="connsiteX3" fmla="*/ 2585604 w 3432217"/>
                <a:gd name="connsiteY3" fmla="*/ 1121323 h 2219747"/>
                <a:gd name="connsiteX4" fmla="*/ 3432217 w 3432217"/>
                <a:gd name="connsiteY4" fmla="*/ 11457 h 2219747"/>
                <a:gd name="connsiteX0" fmla="*/ 0 w 3432217"/>
                <a:gd name="connsiteY0" fmla="*/ 15 h 2219747"/>
                <a:gd name="connsiteX1" fmla="*/ 869495 w 3432217"/>
                <a:gd name="connsiteY1" fmla="*/ 1121323 h 2219747"/>
                <a:gd name="connsiteX2" fmla="*/ 1716109 w 3432217"/>
                <a:gd name="connsiteY2" fmla="*/ 2219747 h 2219747"/>
                <a:gd name="connsiteX3" fmla="*/ 2585604 w 3432217"/>
                <a:gd name="connsiteY3" fmla="*/ 1121323 h 2219747"/>
                <a:gd name="connsiteX4" fmla="*/ 3432217 w 3432217"/>
                <a:gd name="connsiteY4" fmla="*/ 11457 h 2219747"/>
                <a:gd name="connsiteX0" fmla="*/ 0 w 3237724"/>
                <a:gd name="connsiteY0" fmla="*/ 15 h 2219747"/>
                <a:gd name="connsiteX1" fmla="*/ 869495 w 3237724"/>
                <a:gd name="connsiteY1" fmla="*/ 1121323 h 2219747"/>
                <a:gd name="connsiteX2" fmla="*/ 1716109 w 3237724"/>
                <a:gd name="connsiteY2" fmla="*/ 2219747 h 2219747"/>
                <a:gd name="connsiteX3" fmla="*/ 2585604 w 3237724"/>
                <a:gd name="connsiteY3" fmla="*/ 1121323 h 2219747"/>
                <a:gd name="connsiteX4" fmla="*/ 3237724 w 3237724"/>
                <a:gd name="connsiteY4" fmla="*/ 34341 h 2219747"/>
                <a:gd name="connsiteX0" fmla="*/ 0 w 3282867"/>
                <a:gd name="connsiteY0" fmla="*/ 53078 h 2272810"/>
                <a:gd name="connsiteX1" fmla="*/ 869495 w 3282867"/>
                <a:gd name="connsiteY1" fmla="*/ 1174386 h 2272810"/>
                <a:gd name="connsiteX2" fmla="*/ 1716109 w 3282867"/>
                <a:gd name="connsiteY2" fmla="*/ 2272810 h 2272810"/>
                <a:gd name="connsiteX3" fmla="*/ 2585604 w 3282867"/>
                <a:gd name="connsiteY3" fmla="*/ 1174386 h 2272810"/>
                <a:gd name="connsiteX4" fmla="*/ 3237724 w 3282867"/>
                <a:gd name="connsiteY4" fmla="*/ 87404 h 2272810"/>
                <a:gd name="connsiteX5" fmla="*/ 3226284 w 3282867"/>
                <a:gd name="connsiteY5" fmla="*/ 64521 h 2272810"/>
                <a:gd name="connsiteX0" fmla="*/ 0 w 4072902"/>
                <a:gd name="connsiteY0" fmla="*/ 27028 h 2246760"/>
                <a:gd name="connsiteX1" fmla="*/ 869495 w 4072902"/>
                <a:gd name="connsiteY1" fmla="*/ 1148336 h 2246760"/>
                <a:gd name="connsiteX2" fmla="*/ 1716109 w 4072902"/>
                <a:gd name="connsiteY2" fmla="*/ 2246760 h 2246760"/>
                <a:gd name="connsiteX3" fmla="*/ 2585604 w 4072902"/>
                <a:gd name="connsiteY3" fmla="*/ 1148336 h 2246760"/>
                <a:gd name="connsiteX4" fmla="*/ 3237724 w 4072902"/>
                <a:gd name="connsiteY4" fmla="*/ 61354 h 2246760"/>
                <a:gd name="connsiteX5" fmla="*/ 4072897 w 4072902"/>
                <a:gd name="connsiteY5" fmla="*/ 164332 h 2246760"/>
                <a:gd name="connsiteX0" fmla="*/ 0 w 4072902"/>
                <a:gd name="connsiteY0" fmla="*/ 27028 h 2246760"/>
                <a:gd name="connsiteX1" fmla="*/ 869495 w 4072902"/>
                <a:gd name="connsiteY1" fmla="*/ 1148336 h 2246760"/>
                <a:gd name="connsiteX2" fmla="*/ 1716109 w 4072902"/>
                <a:gd name="connsiteY2" fmla="*/ 2246760 h 2246760"/>
                <a:gd name="connsiteX3" fmla="*/ 2585604 w 4072902"/>
                <a:gd name="connsiteY3" fmla="*/ 1148336 h 2246760"/>
                <a:gd name="connsiteX4" fmla="*/ 3237724 w 4072902"/>
                <a:gd name="connsiteY4" fmla="*/ 61354 h 2246760"/>
                <a:gd name="connsiteX5" fmla="*/ 4072897 w 4072902"/>
                <a:gd name="connsiteY5" fmla="*/ 164332 h 2246760"/>
                <a:gd name="connsiteX0" fmla="*/ 0 w 4072901"/>
                <a:gd name="connsiteY0" fmla="*/ 16 h 2219748"/>
                <a:gd name="connsiteX1" fmla="*/ 869495 w 4072901"/>
                <a:gd name="connsiteY1" fmla="*/ 1121324 h 2219748"/>
                <a:gd name="connsiteX2" fmla="*/ 1716109 w 4072901"/>
                <a:gd name="connsiteY2" fmla="*/ 2219748 h 2219748"/>
                <a:gd name="connsiteX3" fmla="*/ 2585604 w 4072901"/>
                <a:gd name="connsiteY3" fmla="*/ 1121324 h 2219748"/>
                <a:gd name="connsiteX4" fmla="*/ 3237724 w 4072901"/>
                <a:gd name="connsiteY4" fmla="*/ 34342 h 2219748"/>
                <a:gd name="connsiteX5" fmla="*/ 4072897 w 4072901"/>
                <a:gd name="connsiteY5" fmla="*/ 137320 h 2219748"/>
                <a:gd name="connsiteX0" fmla="*/ 0 w 4072901"/>
                <a:gd name="connsiteY0" fmla="*/ 16 h 2219748"/>
                <a:gd name="connsiteX1" fmla="*/ 869495 w 4072901"/>
                <a:gd name="connsiteY1" fmla="*/ 1121324 h 2219748"/>
                <a:gd name="connsiteX2" fmla="*/ 1716109 w 4072901"/>
                <a:gd name="connsiteY2" fmla="*/ 2219748 h 2219748"/>
                <a:gd name="connsiteX3" fmla="*/ 2585604 w 4072901"/>
                <a:gd name="connsiteY3" fmla="*/ 1121324 h 2219748"/>
                <a:gd name="connsiteX4" fmla="*/ 3237724 w 4072901"/>
                <a:gd name="connsiteY4" fmla="*/ 34342 h 2219748"/>
                <a:gd name="connsiteX5" fmla="*/ 4072897 w 4072901"/>
                <a:gd name="connsiteY5" fmla="*/ 137320 h 2219748"/>
                <a:gd name="connsiteX6" fmla="*/ 0 w 4072901"/>
                <a:gd name="connsiteY6" fmla="*/ 16 h 2219748"/>
                <a:gd name="connsiteX0" fmla="*/ 0 w 3359728"/>
                <a:gd name="connsiteY0" fmla="*/ 121860 h 2341592"/>
                <a:gd name="connsiteX1" fmla="*/ 869495 w 3359728"/>
                <a:gd name="connsiteY1" fmla="*/ 1243168 h 2341592"/>
                <a:gd name="connsiteX2" fmla="*/ 1716109 w 3359728"/>
                <a:gd name="connsiteY2" fmla="*/ 2341592 h 2341592"/>
                <a:gd name="connsiteX3" fmla="*/ 2585604 w 3359728"/>
                <a:gd name="connsiteY3" fmla="*/ 1243168 h 2341592"/>
                <a:gd name="connsiteX4" fmla="*/ 3237724 w 3359728"/>
                <a:gd name="connsiteY4" fmla="*/ 156186 h 2341592"/>
                <a:gd name="connsiteX5" fmla="*/ 0 w 3359728"/>
                <a:gd name="connsiteY5" fmla="*/ 121860 h 2341592"/>
                <a:gd name="connsiteX0" fmla="*/ 3237724 w 3409579"/>
                <a:gd name="connsiteY0" fmla="*/ 156186 h 2341592"/>
                <a:gd name="connsiteX1" fmla="*/ 0 w 3409579"/>
                <a:gd name="connsiteY1" fmla="*/ 121860 h 2341592"/>
                <a:gd name="connsiteX2" fmla="*/ 869495 w 3409579"/>
                <a:gd name="connsiteY2" fmla="*/ 1243168 h 2341592"/>
                <a:gd name="connsiteX3" fmla="*/ 1716109 w 3409579"/>
                <a:gd name="connsiteY3" fmla="*/ 2341592 h 2341592"/>
                <a:gd name="connsiteX4" fmla="*/ 2585604 w 3409579"/>
                <a:gd name="connsiteY4" fmla="*/ 1243168 h 2341592"/>
                <a:gd name="connsiteX5" fmla="*/ 3329164 w 3409579"/>
                <a:gd name="connsiteY5" fmla="*/ 247626 h 2341592"/>
                <a:gd name="connsiteX0" fmla="*/ 0 w 3409579"/>
                <a:gd name="connsiteY0" fmla="*/ 16 h 2219748"/>
                <a:gd name="connsiteX1" fmla="*/ 869495 w 3409579"/>
                <a:gd name="connsiteY1" fmla="*/ 1121324 h 2219748"/>
                <a:gd name="connsiteX2" fmla="*/ 1716109 w 3409579"/>
                <a:gd name="connsiteY2" fmla="*/ 2219748 h 2219748"/>
                <a:gd name="connsiteX3" fmla="*/ 2585604 w 3409579"/>
                <a:gd name="connsiteY3" fmla="*/ 1121324 h 2219748"/>
                <a:gd name="connsiteX4" fmla="*/ 3329164 w 3409579"/>
                <a:gd name="connsiteY4" fmla="*/ 125782 h 2219748"/>
                <a:gd name="connsiteX0" fmla="*/ 0 w 3507559"/>
                <a:gd name="connsiteY0" fmla="*/ 16 h 2219748"/>
                <a:gd name="connsiteX1" fmla="*/ 869495 w 3507559"/>
                <a:gd name="connsiteY1" fmla="*/ 1121324 h 2219748"/>
                <a:gd name="connsiteX2" fmla="*/ 1716109 w 3507559"/>
                <a:gd name="connsiteY2" fmla="*/ 2219748 h 2219748"/>
                <a:gd name="connsiteX3" fmla="*/ 2585604 w 3507559"/>
                <a:gd name="connsiteY3" fmla="*/ 1121324 h 2219748"/>
                <a:gd name="connsiteX4" fmla="*/ 3432130 w 3507559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237637"/>
                <a:gd name="connsiteY0" fmla="*/ 423510 h 2208449"/>
                <a:gd name="connsiteX1" fmla="*/ 675002 w 3237637"/>
                <a:gd name="connsiteY1" fmla="*/ 1110025 h 2208449"/>
                <a:gd name="connsiteX2" fmla="*/ 1521616 w 3237637"/>
                <a:gd name="connsiteY2" fmla="*/ 2208449 h 2208449"/>
                <a:gd name="connsiteX3" fmla="*/ 2391111 w 3237637"/>
                <a:gd name="connsiteY3" fmla="*/ 1110025 h 2208449"/>
                <a:gd name="connsiteX4" fmla="*/ 3237637 w 3237637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1 w 2562636"/>
                <a:gd name="connsiteY0" fmla="*/ 1110010 h 2208434"/>
                <a:gd name="connsiteX1" fmla="*/ 846615 w 2562636"/>
                <a:gd name="connsiteY1" fmla="*/ 2208434 h 2208434"/>
                <a:gd name="connsiteX2" fmla="*/ 1716110 w 2562636"/>
                <a:gd name="connsiteY2" fmla="*/ 1110010 h 2208434"/>
                <a:gd name="connsiteX3" fmla="*/ 2562636 w 2562636"/>
                <a:gd name="connsiteY3" fmla="*/ 49 h 2208434"/>
                <a:gd name="connsiteX0" fmla="*/ 0 w 2494256"/>
                <a:gd name="connsiteY0" fmla="*/ 1279678 h 2209228"/>
                <a:gd name="connsiteX1" fmla="*/ 778235 w 2494256"/>
                <a:gd name="connsiteY1" fmla="*/ 2208434 h 2209228"/>
                <a:gd name="connsiteX2" fmla="*/ 1647730 w 2494256"/>
                <a:gd name="connsiteY2" fmla="*/ 1110010 h 2209228"/>
                <a:gd name="connsiteX3" fmla="*/ 2494256 w 2494256"/>
                <a:gd name="connsiteY3" fmla="*/ 49 h 2209228"/>
                <a:gd name="connsiteX0" fmla="*/ 0 w 2494256"/>
                <a:gd name="connsiteY0" fmla="*/ 1279678 h 2209104"/>
                <a:gd name="connsiteX1" fmla="*/ 778235 w 2494256"/>
                <a:gd name="connsiteY1" fmla="*/ 2208434 h 2209104"/>
                <a:gd name="connsiteX2" fmla="*/ 1647730 w 2494256"/>
                <a:gd name="connsiteY2" fmla="*/ 1110010 h 2209104"/>
                <a:gd name="connsiteX3" fmla="*/ 2494256 w 2494256"/>
                <a:gd name="connsiteY3" fmla="*/ 49 h 2209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4256" h="2209104">
                  <a:moveTo>
                    <a:pt x="0" y="1279678"/>
                  </a:moveTo>
                  <a:cubicBezTo>
                    <a:pt x="90440" y="1502859"/>
                    <a:pt x="344064" y="2180159"/>
                    <a:pt x="778235" y="2208434"/>
                  </a:cubicBezTo>
                  <a:cubicBezTo>
                    <a:pt x="1212406" y="2236709"/>
                    <a:pt x="1544779" y="1363654"/>
                    <a:pt x="1647730" y="1110010"/>
                  </a:cubicBezTo>
                  <a:cubicBezTo>
                    <a:pt x="1750681" y="856366"/>
                    <a:pt x="2032899" y="-7484"/>
                    <a:pt x="2494256" y="49"/>
                  </a:cubicBezTo>
                </a:path>
              </a:pathLst>
            </a:custGeom>
            <a:ln w="190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0" name="Forme libre 289"/>
            <p:cNvSpPr/>
            <p:nvPr/>
          </p:nvSpPr>
          <p:spPr>
            <a:xfrm>
              <a:off x="6753937" y="3739332"/>
              <a:ext cx="890684" cy="695202"/>
            </a:xfrm>
            <a:custGeom>
              <a:avLst/>
              <a:gdLst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15 h 2219747"/>
                <a:gd name="connsiteX1" fmla="*/ 869495 w 3432217"/>
                <a:gd name="connsiteY1" fmla="*/ 1121323 h 2219747"/>
                <a:gd name="connsiteX2" fmla="*/ 1716109 w 3432217"/>
                <a:gd name="connsiteY2" fmla="*/ 2219747 h 2219747"/>
                <a:gd name="connsiteX3" fmla="*/ 2585604 w 3432217"/>
                <a:gd name="connsiteY3" fmla="*/ 1121323 h 2219747"/>
                <a:gd name="connsiteX4" fmla="*/ 3432217 w 3432217"/>
                <a:gd name="connsiteY4" fmla="*/ 11457 h 2219747"/>
                <a:gd name="connsiteX0" fmla="*/ 0 w 3432217"/>
                <a:gd name="connsiteY0" fmla="*/ 15 h 2219747"/>
                <a:gd name="connsiteX1" fmla="*/ 869495 w 3432217"/>
                <a:gd name="connsiteY1" fmla="*/ 1121323 h 2219747"/>
                <a:gd name="connsiteX2" fmla="*/ 1716109 w 3432217"/>
                <a:gd name="connsiteY2" fmla="*/ 2219747 h 2219747"/>
                <a:gd name="connsiteX3" fmla="*/ 2585604 w 3432217"/>
                <a:gd name="connsiteY3" fmla="*/ 1121323 h 2219747"/>
                <a:gd name="connsiteX4" fmla="*/ 3432217 w 3432217"/>
                <a:gd name="connsiteY4" fmla="*/ 11457 h 2219747"/>
                <a:gd name="connsiteX0" fmla="*/ 0 w 3237724"/>
                <a:gd name="connsiteY0" fmla="*/ 15 h 2219747"/>
                <a:gd name="connsiteX1" fmla="*/ 869495 w 3237724"/>
                <a:gd name="connsiteY1" fmla="*/ 1121323 h 2219747"/>
                <a:gd name="connsiteX2" fmla="*/ 1716109 w 3237724"/>
                <a:gd name="connsiteY2" fmla="*/ 2219747 h 2219747"/>
                <a:gd name="connsiteX3" fmla="*/ 2585604 w 3237724"/>
                <a:gd name="connsiteY3" fmla="*/ 1121323 h 2219747"/>
                <a:gd name="connsiteX4" fmla="*/ 3237724 w 3237724"/>
                <a:gd name="connsiteY4" fmla="*/ 34341 h 2219747"/>
                <a:gd name="connsiteX0" fmla="*/ 0 w 3282867"/>
                <a:gd name="connsiteY0" fmla="*/ 53078 h 2272810"/>
                <a:gd name="connsiteX1" fmla="*/ 869495 w 3282867"/>
                <a:gd name="connsiteY1" fmla="*/ 1174386 h 2272810"/>
                <a:gd name="connsiteX2" fmla="*/ 1716109 w 3282867"/>
                <a:gd name="connsiteY2" fmla="*/ 2272810 h 2272810"/>
                <a:gd name="connsiteX3" fmla="*/ 2585604 w 3282867"/>
                <a:gd name="connsiteY3" fmla="*/ 1174386 h 2272810"/>
                <a:gd name="connsiteX4" fmla="*/ 3237724 w 3282867"/>
                <a:gd name="connsiteY4" fmla="*/ 87404 h 2272810"/>
                <a:gd name="connsiteX5" fmla="*/ 3226284 w 3282867"/>
                <a:gd name="connsiteY5" fmla="*/ 64521 h 2272810"/>
                <a:gd name="connsiteX0" fmla="*/ 0 w 4072902"/>
                <a:gd name="connsiteY0" fmla="*/ 27028 h 2246760"/>
                <a:gd name="connsiteX1" fmla="*/ 869495 w 4072902"/>
                <a:gd name="connsiteY1" fmla="*/ 1148336 h 2246760"/>
                <a:gd name="connsiteX2" fmla="*/ 1716109 w 4072902"/>
                <a:gd name="connsiteY2" fmla="*/ 2246760 h 2246760"/>
                <a:gd name="connsiteX3" fmla="*/ 2585604 w 4072902"/>
                <a:gd name="connsiteY3" fmla="*/ 1148336 h 2246760"/>
                <a:gd name="connsiteX4" fmla="*/ 3237724 w 4072902"/>
                <a:gd name="connsiteY4" fmla="*/ 61354 h 2246760"/>
                <a:gd name="connsiteX5" fmla="*/ 4072897 w 4072902"/>
                <a:gd name="connsiteY5" fmla="*/ 164332 h 2246760"/>
                <a:gd name="connsiteX0" fmla="*/ 0 w 4072902"/>
                <a:gd name="connsiteY0" fmla="*/ 27028 h 2246760"/>
                <a:gd name="connsiteX1" fmla="*/ 869495 w 4072902"/>
                <a:gd name="connsiteY1" fmla="*/ 1148336 h 2246760"/>
                <a:gd name="connsiteX2" fmla="*/ 1716109 w 4072902"/>
                <a:gd name="connsiteY2" fmla="*/ 2246760 h 2246760"/>
                <a:gd name="connsiteX3" fmla="*/ 2585604 w 4072902"/>
                <a:gd name="connsiteY3" fmla="*/ 1148336 h 2246760"/>
                <a:gd name="connsiteX4" fmla="*/ 3237724 w 4072902"/>
                <a:gd name="connsiteY4" fmla="*/ 61354 h 2246760"/>
                <a:gd name="connsiteX5" fmla="*/ 4072897 w 4072902"/>
                <a:gd name="connsiteY5" fmla="*/ 164332 h 2246760"/>
                <a:gd name="connsiteX0" fmla="*/ 0 w 4072901"/>
                <a:gd name="connsiteY0" fmla="*/ 16 h 2219748"/>
                <a:gd name="connsiteX1" fmla="*/ 869495 w 4072901"/>
                <a:gd name="connsiteY1" fmla="*/ 1121324 h 2219748"/>
                <a:gd name="connsiteX2" fmla="*/ 1716109 w 4072901"/>
                <a:gd name="connsiteY2" fmla="*/ 2219748 h 2219748"/>
                <a:gd name="connsiteX3" fmla="*/ 2585604 w 4072901"/>
                <a:gd name="connsiteY3" fmla="*/ 1121324 h 2219748"/>
                <a:gd name="connsiteX4" fmla="*/ 3237724 w 4072901"/>
                <a:gd name="connsiteY4" fmla="*/ 34342 h 2219748"/>
                <a:gd name="connsiteX5" fmla="*/ 4072897 w 4072901"/>
                <a:gd name="connsiteY5" fmla="*/ 137320 h 2219748"/>
                <a:gd name="connsiteX0" fmla="*/ 0 w 4072901"/>
                <a:gd name="connsiteY0" fmla="*/ 16 h 2219748"/>
                <a:gd name="connsiteX1" fmla="*/ 869495 w 4072901"/>
                <a:gd name="connsiteY1" fmla="*/ 1121324 h 2219748"/>
                <a:gd name="connsiteX2" fmla="*/ 1716109 w 4072901"/>
                <a:gd name="connsiteY2" fmla="*/ 2219748 h 2219748"/>
                <a:gd name="connsiteX3" fmla="*/ 2585604 w 4072901"/>
                <a:gd name="connsiteY3" fmla="*/ 1121324 h 2219748"/>
                <a:gd name="connsiteX4" fmla="*/ 3237724 w 4072901"/>
                <a:gd name="connsiteY4" fmla="*/ 34342 h 2219748"/>
                <a:gd name="connsiteX5" fmla="*/ 4072897 w 4072901"/>
                <a:gd name="connsiteY5" fmla="*/ 137320 h 2219748"/>
                <a:gd name="connsiteX6" fmla="*/ 0 w 4072901"/>
                <a:gd name="connsiteY6" fmla="*/ 16 h 2219748"/>
                <a:gd name="connsiteX0" fmla="*/ 0 w 3359728"/>
                <a:gd name="connsiteY0" fmla="*/ 121860 h 2341592"/>
                <a:gd name="connsiteX1" fmla="*/ 869495 w 3359728"/>
                <a:gd name="connsiteY1" fmla="*/ 1243168 h 2341592"/>
                <a:gd name="connsiteX2" fmla="*/ 1716109 w 3359728"/>
                <a:gd name="connsiteY2" fmla="*/ 2341592 h 2341592"/>
                <a:gd name="connsiteX3" fmla="*/ 2585604 w 3359728"/>
                <a:gd name="connsiteY3" fmla="*/ 1243168 h 2341592"/>
                <a:gd name="connsiteX4" fmla="*/ 3237724 w 3359728"/>
                <a:gd name="connsiteY4" fmla="*/ 156186 h 2341592"/>
                <a:gd name="connsiteX5" fmla="*/ 0 w 3359728"/>
                <a:gd name="connsiteY5" fmla="*/ 121860 h 2341592"/>
                <a:gd name="connsiteX0" fmla="*/ 3237724 w 3409579"/>
                <a:gd name="connsiteY0" fmla="*/ 156186 h 2341592"/>
                <a:gd name="connsiteX1" fmla="*/ 0 w 3409579"/>
                <a:gd name="connsiteY1" fmla="*/ 121860 h 2341592"/>
                <a:gd name="connsiteX2" fmla="*/ 869495 w 3409579"/>
                <a:gd name="connsiteY2" fmla="*/ 1243168 h 2341592"/>
                <a:gd name="connsiteX3" fmla="*/ 1716109 w 3409579"/>
                <a:gd name="connsiteY3" fmla="*/ 2341592 h 2341592"/>
                <a:gd name="connsiteX4" fmla="*/ 2585604 w 3409579"/>
                <a:gd name="connsiteY4" fmla="*/ 1243168 h 2341592"/>
                <a:gd name="connsiteX5" fmla="*/ 3329164 w 3409579"/>
                <a:gd name="connsiteY5" fmla="*/ 247626 h 2341592"/>
                <a:gd name="connsiteX0" fmla="*/ 0 w 3409579"/>
                <a:gd name="connsiteY0" fmla="*/ 16 h 2219748"/>
                <a:gd name="connsiteX1" fmla="*/ 869495 w 3409579"/>
                <a:gd name="connsiteY1" fmla="*/ 1121324 h 2219748"/>
                <a:gd name="connsiteX2" fmla="*/ 1716109 w 3409579"/>
                <a:gd name="connsiteY2" fmla="*/ 2219748 h 2219748"/>
                <a:gd name="connsiteX3" fmla="*/ 2585604 w 3409579"/>
                <a:gd name="connsiteY3" fmla="*/ 1121324 h 2219748"/>
                <a:gd name="connsiteX4" fmla="*/ 3329164 w 3409579"/>
                <a:gd name="connsiteY4" fmla="*/ 125782 h 2219748"/>
                <a:gd name="connsiteX0" fmla="*/ 0 w 3507559"/>
                <a:gd name="connsiteY0" fmla="*/ 16 h 2219748"/>
                <a:gd name="connsiteX1" fmla="*/ 869495 w 3507559"/>
                <a:gd name="connsiteY1" fmla="*/ 1121324 h 2219748"/>
                <a:gd name="connsiteX2" fmla="*/ 1716109 w 3507559"/>
                <a:gd name="connsiteY2" fmla="*/ 2219748 h 2219748"/>
                <a:gd name="connsiteX3" fmla="*/ 2585604 w 3507559"/>
                <a:gd name="connsiteY3" fmla="*/ 1121324 h 2219748"/>
                <a:gd name="connsiteX4" fmla="*/ 3432130 w 3507559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237637"/>
                <a:gd name="connsiteY0" fmla="*/ 423510 h 2208449"/>
                <a:gd name="connsiteX1" fmla="*/ 675002 w 3237637"/>
                <a:gd name="connsiteY1" fmla="*/ 1110025 h 2208449"/>
                <a:gd name="connsiteX2" fmla="*/ 1521616 w 3237637"/>
                <a:gd name="connsiteY2" fmla="*/ 2208449 h 2208449"/>
                <a:gd name="connsiteX3" fmla="*/ 2391111 w 3237637"/>
                <a:gd name="connsiteY3" fmla="*/ 1110025 h 2208449"/>
                <a:gd name="connsiteX4" fmla="*/ 3237637 w 3237637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0688" h="2208434">
                  <a:moveTo>
                    <a:pt x="0" y="144"/>
                  </a:moveTo>
                  <a:cubicBezTo>
                    <a:pt x="438561" y="-3671"/>
                    <a:pt x="762377" y="873907"/>
                    <a:pt x="858053" y="1110010"/>
                  </a:cubicBezTo>
                  <a:cubicBezTo>
                    <a:pt x="948493" y="1333191"/>
                    <a:pt x="1269920" y="2208434"/>
                    <a:pt x="1704667" y="2208434"/>
                  </a:cubicBezTo>
                  <a:cubicBezTo>
                    <a:pt x="2139414" y="2208434"/>
                    <a:pt x="2471211" y="1363654"/>
                    <a:pt x="2574162" y="1110010"/>
                  </a:cubicBezTo>
                  <a:cubicBezTo>
                    <a:pt x="2677113" y="856366"/>
                    <a:pt x="2959331" y="-7484"/>
                    <a:pt x="3420688" y="49"/>
                  </a:cubicBezTo>
                </a:path>
              </a:pathLst>
            </a:custGeom>
            <a:ln w="190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1" name="Forme libre 290"/>
            <p:cNvSpPr/>
            <p:nvPr/>
          </p:nvSpPr>
          <p:spPr>
            <a:xfrm>
              <a:off x="7641034" y="3739420"/>
              <a:ext cx="229356" cy="384990"/>
            </a:xfrm>
            <a:custGeom>
              <a:avLst/>
              <a:gdLst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15 h 2219747"/>
                <a:gd name="connsiteX1" fmla="*/ 869495 w 3432217"/>
                <a:gd name="connsiteY1" fmla="*/ 1121323 h 2219747"/>
                <a:gd name="connsiteX2" fmla="*/ 1716109 w 3432217"/>
                <a:gd name="connsiteY2" fmla="*/ 2219747 h 2219747"/>
                <a:gd name="connsiteX3" fmla="*/ 2585604 w 3432217"/>
                <a:gd name="connsiteY3" fmla="*/ 1121323 h 2219747"/>
                <a:gd name="connsiteX4" fmla="*/ 3432217 w 3432217"/>
                <a:gd name="connsiteY4" fmla="*/ 11457 h 2219747"/>
                <a:gd name="connsiteX0" fmla="*/ 0 w 3432217"/>
                <a:gd name="connsiteY0" fmla="*/ 15 h 2219747"/>
                <a:gd name="connsiteX1" fmla="*/ 869495 w 3432217"/>
                <a:gd name="connsiteY1" fmla="*/ 1121323 h 2219747"/>
                <a:gd name="connsiteX2" fmla="*/ 1716109 w 3432217"/>
                <a:gd name="connsiteY2" fmla="*/ 2219747 h 2219747"/>
                <a:gd name="connsiteX3" fmla="*/ 2585604 w 3432217"/>
                <a:gd name="connsiteY3" fmla="*/ 1121323 h 2219747"/>
                <a:gd name="connsiteX4" fmla="*/ 3432217 w 3432217"/>
                <a:gd name="connsiteY4" fmla="*/ 11457 h 2219747"/>
                <a:gd name="connsiteX0" fmla="*/ 0 w 3237724"/>
                <a:gd name="connsiteY0" fmla="*/ 15 h 2219747"/>
                <a:gd name="connsiteX1" fmla="*/ 869495 w 3237724"/>
                <a:gd name="connsiteY1" fmla="*/ 1121323 h 2219747"/>
                <a:gd name="connsiteX2" fmla="*/ 1716109 w 3237724"/>
                <a:gd name="connsiteY2" fmla="*/ 2219747 h 2219747"/>
                <a:gd name="connsiteX3" fmla="*/ 2585604 w 3237724"/>
                <a:gd name="connsiteY3" fmla="*/ 1121323 h 2219747"/>
                <a:gd name="connsiteX4" fmla="*/ 3237724 w 3237724"/>
                <a:gd name="connsiteY4" fmla="*/ 34341 h 2219747"/>
                <a:gd name="connsiteX0" fmla="*/ 0 w 3282867"/>
                <a:gd name="connsiteY0" fmla="*/ 53078 h 2272810"/>
                <a:gd name="connsiteX1" fmla="*/ 869495 w 3282867"/>
                <a:gd name="connsiteY1" fmla="*/ 1174386 h 2272810"/>
                <a:gd name="connsiteX2" fmla="*/ 1716109 w 3282867"/>
                <a:gd name="connsiteY2" fmla="*/ 2272810 h 2272810"/>
                <a:gd name="connsiteX3" fmla="*/ 2585604 w 3282867"/>
                <a:gd name="connsiteY3" fmla="*/ 1174386 h 2272810"/>
                <a:gd name="connsiteX4" fmla="*/ 3237724 w 3282867"/>
                <a:gd name="connsiteY4" fmla="*/ 87404 h 2272810"/>
                <a:gd name="connsiteX5" fmla="*/ 3226284 w 3282867"/>
                <a:gd name="connsiteY5" fmla="*/ 64521 h 2272810"/>
                <a:gd name="connsiteX0" fmla="*/ 0 w 4072902"/>
                <a:gd name="connsiteY0" fmla="*/ 27028 h 2246760"/>
                <a:gd name="connsiteX1" fmla="*/ 869495 w 4072902"/>
                <a:gd name="connsiteY1" fmla="*/ 1148336 h 2246760"/>
                <a:gd name="connsiteX2" fmla="*/ 1716109 w 4072902"/>
                <a:gd name="connsiteY2" fmla="*/ 2246760 h 2246760"/>
                <a:gd name="connsiteX3" fmla="*/ 2585604 w 4072902"/>
                <a:gd name="connsiteY3" fmla="*/ 1148336 h 2246760"/>
                <a:gd name="connsiteX4" fmla="*/ 3237724 w 4072902"/>
                <a:gd name="connsiteY4" fmla="*/ 61354 h 2246760"/>
                <a:gd name="connsiteX5" fmla="*/ 4072897 w 4072902"/>
                <a:gd name="connsiteY5" fmla="*/ 164332 h 2246760"/>
                <a:gd name="connsiteX0" fmla="*/ 0 w 4072902"/>
                <a:gd name="connsiteY0" fmla="*/ 27028 h 2246760"/>
                <a:gd name="connsiteX1" fmla="*/ 869495 w 4072902"/>
                <a:gd name="connsiteY1" fmla="*/ 1148336 h 2246760"/>
                <a:gd name="connsiteX2" fmla="*/ 1716109 w 4072902"/>
                <a:gd name="connsiteY2" fmla="*/ 2246760 h 2246760"/>
                <a:gd name="connsiteX3" fmla="*/ 2585604 w 4072902"/>
                <a:gd name="connsiteY3" fmla="*/ 1148336 h 2246760"/>
                <a:gd name="connsiteX4" fmla="*/ 3237724 w 4072902"/>
                <a:gd name="connsiteY4" fmla="*/ 61354 h 2246760"/>
                <a:gd name="connsiteX5" fmla="*/ 4072897 w 4072902"/>
                <a:gd name="connsiteY5" fmla="*/ 164332 h 2246760"/>
                <a:gd name="connsiteX0" fmla="*/ 0 w 4072901"/>
                <a:gd name="connsiteY0" fmla="*/ 16 h 2219748"/>
                <a:gd name="connsiteX1" fmla="*/ 869495 w 4072901"/>
                <a:gd name="connsiteY1" fmla="*/ 1121324 h 2219748"/>
                <a:gd name="connsiteX2" fmla="*/ 1716109 w 4072901"/>
                <a:gd name="connsiteY2" fmla="*/ 2219748 h 2219748"/>
                <a:gd name="connsiteX3" fmla="*/ 2585604 w 4072901"/>
                <a:gd name="connsiteY3" fmla="*/ 1121324 h 2219748"/>
                <a:gd name="connsiteX4" fmla="*/ 3237724 w 4072901"/>
                <a:gd name="connsiteY4" fmla="*/ 34342 h 2219748"/>
                <a:gd name="connsiteX5" fmla="*/ 4072897 w 4072901"/>
                <a:gd name="connsiteY5" fmla="*/ 137320 h 2219748"/>
                <a:gd name="connsiteX0" fmla="*/ 0 w 4072901"/>
                <a:gd name="connsiteY0" fmla="*/ 16 h 2219748"/>
                <a:gd name="connsiteX1" fmla="*/ 869495 w 4072901"/>
                <a:gd name="connsiteY1" fmla="*/ 1121324 h 2219748"/>
                <a:gd name="connsiteX2" fmla="*/ 1716109 w 4072901"/>
                <a:gd name="connsiteY2" fmla="*/ 2219748 h 2219748"/>
                <a:gd name="connsiteX3" fmla="*/ 2585604 w 4072901"/>
                <a:gd name="connsiteY3" fmla="*/ 1121324 h 2219748"/>
                <a:gd name="connsiteX4" fmla="*/ 3237724 w 4072901"/>
                <a:gd name="connsiteY4" fmla="*/ 34342 h 2219748"/>
                <a:gd name="connsiteX5" fmla="*/ 4072897 w 4072901"/>
                <a:gd name="connsiteY5" fmla="*/ 137320 h 2219748"/>
                <a:gd name="connsiteX6" fmla="*/ 0 w 4072901"/>
                <a:gd name="connsiteY6" fmla="*/ 16 h 2219748"/>
                <a:gd name="connsiteX0" fmla="*/ 0 w 3359728"/>
                <a:gd name="connsiteY0" fmla="*/ 121860 h 2341592"/>
                <a:gd name="connsiteX1" fmla="*/ 869495 w 3359728"/>
                <a:gd name="connsiteY1" fmla="*/ 1243168 h 2341592"/>
                <a:gd name="connsiteX2" fmla="*/ 1716109 w 3359728"/>
                <a:gd name="connsiteY2" fmla="*/ 2341592 h 2341592"/>
                <a:gd name="connsiteX3" fmla="*/ 2585604 w 3359728"/>
                <a:gd name="connsiteY3" fmla="*/ 1243168 h 2341592"/>
                <a:gd name="connsiteX4" fmla="*/ 3237724 w 3359728"/>
                <a:gd name="connsiteY4" fmla="*/ 156186 h 2341592"/>
                <a:gd name="connsiteX5" fmla="*/ 0 w 3359728"/>
                <a:gd name="connsiteY5" fmla="*/ 121860 h 2341592"/>
                <a:gd name="connsiteX0" fmla="*/ 3237724 w 3409579"/>
                <a:gd name="connsiteY0" fmla="*/ 156186 h 2341592"/>
                <a:gd name="connsiteX1" fmla="*/ 0 w 3409579"/>
                <a:gd name="connsiteY1" fmla="*/ 121860 h 2341592"/>
                <a:gd name="connsiteX2" fmla="*/ 869495 w 3409579"/>
                <a:gd name="connsiteY2" fmla="*/ 1243168 h 2341592"/>
                <a:gd name="connsiteX3" fmla="*/ 1716109 w 3409579"/>
                <a:gd name="connsiteY3" fmla="*/ 2341592 h 2341592"/>
                <a:gd name="connsiteX4" fmla="*/ 2585604 w 3409579"/>
                <a:gd name="connsiteY4" fmla="*/ 1243168 h 2341592"/>
                <a:gd name="connsiteX5" fmla="*/ 3329164 w 3409579"/>
                <a:gd name="connsiteY5" fmla="*/ 247626 h 2341592"/>
                <a:gd name="connsiteX0" fmla="*/ 0 w 3409579"/>
                <a:gd name="connsiteY0" fmla="*/ 16 h 2219748"/>
                <a:gd name="connsiteX1" fmla="*/ 869495 w 3409579"/>
                <a:gd name="connsiteY1" fmla="*/ 1121324 h 2219748"/>
                <a:gd name="connsiteX2" fmla="*/ 1716109 w 3409579"/>
                <a:gd name="connsiteY2" fmla="*/ 2219748 h 2219748"/>
                <a:gd name="connsiteX3" fmla="*/ 2585604 w 3409579"/>
                <a:gd name="connsiteY3" fmla="*/ 1121324 h 2219748"/>
                <a:gd name="connsiteX4" fmla="*/ 3329164 w 3409579"/>
                <a:gd name="connsiteY4" fmla="*/ 125782 h 2219748"/>
                <a:gd name="connsiteX0" fmla="*/ 0 w 3507559"/>
                <a:gd name="connsiteY0" fmla="*/ 16 h 2219748"/>
                <a:gd name="connsiteX1" fmla="*/ 869495 w 3507559"/>
                <a:gd name="connsiteY1" fmla="*/ 1121324 h 2219748"/>
                <a:gd name="connsiteX2" fmla="*/ 1716109 w 3507559"/>
                <a:gd name="connsiteY2" fmla="*/ 2219748 h 2219748"/>
                <a:gd name="connsiteX3" fmla="*/ 2585604 w 3507559"/>
                <a:gd name="connsiteY3" fmla="*/ 1121324 h 2219748"/>
                <a:gd name="connsiteX4" fmla="*/ 3432130 w 3507559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237637"/>
                <a:gd name="connsiteY0" fmla="*/ 423510 h 2208449"/>
                <a:gd name="connsiteX1" fmla="*/ 675002 w 3237637"/>
                <a:gd name="connsiteY1" fmla="*/ 1110025 h 2208449"/>
                <a:gd name="connsiteX2" fmla="*/ 1521616 w 3237637"/>
                <a:gd name="connsiteY2" fmla="*/ 2208449 h 2208449"/>
                <a:gd name="connsiteX3" fmla="*/ 2391111 w 3237637"/>
                <a:gd name="connsiteY3" fmla="*/ 1110025 h 2208449"/>
                <a:gd name="connsiteX4" fmla="*/ 3237637 w 3237637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2574161"/>
                <a:gd name="connsiteY0" fmla="*/ 14 h 2208304"/>
                <a:gd name="connsiteX1" fmla="*/ 858053 w 2574161"/>
                <a:gd name="connsiteY1" fmla="*/ 1109880 h 2208304"/>
                <a:gd name="connsiteX2" fmla="*/ 1704667 w 2574161"/>
                <a:gd name="connsiteY2" fmla="*/ 2208304 h 2208304"/>
                <a:gd name="connsiteX3" fmla="*/ 2574162 w 2574161"/>
                <a:gd name="connsiteY3" fmla="*/ 1109880 h 2208304"/>
                <a:gd name="connsiteX0" fmla="*/ 0 w 1704668"/>
                <a:gd name="connsiteY0" fmla="*/ 14 h 2208304"/>
                <a:gd name="connsiteX1" fmla="*/ 858053 w 1704668"/>
                <a:gd name="connsiteY1" fmla="*/ 1109880 h 2208304"/>
                <a:gd name="connsiteX2" fmla="*/ 1704667 w 1704668"/>
                <a:gd name="connsiteY2" fmla="*/ 2208304 h 2208304"/>
                <a:gd name="connsiteX0" fmla="*/ 0 w 858053"/>
                <a:gd name="connsiteY0" fmla="*/ 14 h 1109881"/>
                <a:gd name="connsiteX1" fmla="*/ 858053 w 858053"/>
                <a:gd name="connsiteY1" fmla="*/ 1109880 h 1109881"/>
                <a:gd name="connsiteX0" fmla="*/ 0 w 880846"/>
                <a:gd name="connsiteY0" fmla="*/ 11 h 1222990"/>
                <a:gd name="connsiteX1" fmla="*/ 880846 w 880846"/>
                <a:gd name="connsiteY1" fmla="*/ 1222990 h 1222990"/>
                <a:gd name="connsiteX0" fmla="*/ 0 w 880846"/>
                <a:gd name="connsiteY0" fmla="*/ 11 h 1222990"/>
                <a:gd name="connsiteX1" fmla="*/ 880846 w 880846"/>
                <a:gd name="connsiteY1" fmla="*/ 1222990 h 1222990"/>
                <a:gd name="connsiteX0" fmla="*/ 0 w 880846"/>
                <a:gd name="connsiteY0" fmla="*/ 11 h 1222990"/>
                <a:gd name="connsiteX1" fmla="*/ 880846 w 880846"/>
                <a:gd name="connsiteY1" fmla="*/ 1222990 h 122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0846" h="1222990">
                  <a:moveTo>
                    <a:pt x="0" y="11"/>
                  </a:moveTo>
                  <a:cubicBezTo>
                    <a:pt x="461350" y="-3802"/>
                    <a:pt x="785170" y="986887"/>
                    <a:pt x="880846" y="1222990"/>
                  </a:cubicBezTo>
                </a:path>
              </a:pathLst>
            </a:custGeom>
            <a:ln w="190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96" name="Connecteur droit avec flèche 295"/>
          <p:cNvCxnSpPr/>
          <p:nvPr/>
        </p:nvCxnSpPr>
        <p:spPr>
          <a:xfrm flipV="1">
            <a:off x="6516519" y="3619540"/>
            <a:ext cx="0" cy="1380764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avec flèche 299"/>
          <p:cNvCxnSpPr/>
          <p:nvPr/>
        </p:nvCxnSpPr>
        <p:spPr>
          <a:xfrm flipV="1">
            <a:off x="5869192" y="3617685"/>
            <a:ext cx="0" cy="1380764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avec flèche 301"/>
          <p:cNvCxnSpPr/>
          <p:nvPr/>
        </p:nvCxnSpPr>
        <p:spPr>
          <a:xfrm>
            <a:off x="5869192" y="4093573"/>
            <a:ext cx="1787904" cy="0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Connecteur droit avec flèche 306"/>
          <p:cNvCxnSpPr/>
          <p:nvPr/>
        </p:nvCxnSpPr>
        <p:spPr>
          <a:xfrm flipV="1">
            <a:off x="5863439" y="3739332"/>
            <a:ext cx="1887854" cy="224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cteur droit avec flèche 307"/>
          <p:cNvCxnSpPr/>
          <p:nvPr/>
        </p:nvCxnSpPr>
        <p:spPr>
          <a:xfrm>
            <a:off x="5863439" y="4434879"/>
            <a:ext cx="1887854" cy="0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Connecteur droit avec flèche 311"/>
          <p:cNvCxnSpPr/>
          <p:nvPr/>
        </p:nvCxnSpPr>
        <p:spPr>
          <a:xfrm>
            <a:off x="5869192" y="3623964"/>
            <a:ext cx="647327" cy="0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4" name="ZoneTexte 313"/>
          <p:cNvSpPr txBox="1"/>
          <p:nvPr/>
        </p:nvSpPr>
        <p:spPr>
          <a:xfrm>
            <a:off x="5732370" y="3329060"/>
            <a:ext cx="93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≈ phi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315" name="ZoneTexte 314"/>
          <p:cNvSpPr txBox="1"/>
          <p:nvPr/>
        </p:nvSpPr>
        <p:spPr>
          <a:xfrm>
            <a:off x="7605360" y="3690442"/>
            <a:ext cx="715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amplitude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cxnSp>
        <p:nvCxnSpPr>
          <p:cNvPr id="316" name="Connecteur droit avec flèche 315"/>
          <p:cNvCxnSpPr/>
          <p:nvPr/>
        </p:nvCxnSpPr>
        <p:spPr>
          <a:xfrm flipV="1">
            <a:off x="7664154" y="3739557"/>
            <a:ext cx="0" cy="354016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Connecteur droit avec flèche 317"/>
          <p:cNvCxnSpPr/>
          <p:nvPr/>
        </p:nvCxnSpPr>
        <p:spPr>
          <a:xfrm flipV="1">
            <a:off x="6645437" y="4093574"/>
            <a:ext cx="0" cy="902882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0" name="ZoneTexte 319"/>
          <p:cNvSpPr txBox="1"/>
          <p:nvPr/>
        </p:nvSpPr>
        <p:spPr>
          <a:xfrm>
            <a:off x="6526502" y="4454169"/>
            <a:ext cx="715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base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cxnSp>
        <p:nvCxnSpPr>
          <p:cNvPr id="321" name="Connecteur droit avec flèche 320"/>
          <p:cNvCxnSpPr/>
          <p:nvPr/>
        </p:nvCxnSpPr>
        <p:spPr>
          <a:xfrm flipH="1">
            <a:off x="6632178" y="3548223"/>
            <a:ext cx="424268" cy="252088"/>
          </a:xfrm>
          <a:prstGeom prst="straightConnector1">
            <a:avLst/>
          </a:prstGeom>
          <a:ln w="63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4" name="ZoneTexte 323"/>
          <p:cNvSpPr txBox="1"/>
          <p:nvPr/>
        </p:nvSpPr>
        <p:spPr>
          <a:xfrm>
            <a:off x="6933343" y="3257827"/>
            <a:ext cx="124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xnumber</a:t>
            </a:r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=2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cxnSp>
        <p:nvCxnSpPr>
          <p:cNvPr id="326" name="Connecteur droit avec flèche 325"/>
          <p:cNvCxnSpPr/>
          <p:nvPr/>
        </p:nvCxnSpPr>
        <p:spPr>
          <a:xfrm>
            <a:off x="7403615" y="3548233"/>
            <a:ext cx="0" cy="177207"/>
          </a:xfrm>
          <a:prstGeom prst="straightConnector1">
            <a:avLst/>
          </a:prstGeom>
          <a:ln w="63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64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Connecteur droit avec flèche 125"/>
          <p:cNvCxnSpPr/>
          <p:nvPr/>
        </p:nvCxnSpPr>
        <p:spPr>
          <a:xfrm>
            <a:off x="5842661" y="1507440"/>
            <a:ext cx="2401933" cy="3165"/>
          </a:xfrm>
          <a:prstGeom prst="straightConnector1">
            <a:avLst/>
          </a:prstGeom>
          <a:ln w="6350" cmpd="sng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 flipV="1">
            <a:off x="2817518" y="1507440"/>
            <a:ext cx="2749649" cy="4221"/>
          </a:xfrm>
          <a:prstGeom prst="straightConnector1">
            <a:avLst/>
          </a:prstGeom>
          <a:ln w="6350" cmpd="sng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/>
          <p:cNvCxnSpPr/>
          <p:nvPr/>
        </p:nvCxnSpPr>
        <p:spPr>
          <a:xfrm flipV="1">
            <a:off x="1363727" y="1507440"/>
            <a:ext cx="1200016" cy="3165"/>
          </a:xfrm>
          <a:prstGeom prst="straightConnector1">
            <a:avLst/>
          </a:prstGeom>
          <a:ln w="6350" cmpd="sng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5370263" y="2475407"/>
            <a:ext cx="26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Times"/>
                <a:cs typeface="Times"/>
              </a:rPr>
              <a:t>t</a:t>
            </a:r>
            <a:endParaRPr lang="fr-FR" dirty="0">
              <a:latin typeface="Times"/>
              <a:cs typeface="Times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866403" y="639900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866403" y="2578583"/>
            <a:ext cx="1697340" cy="704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866403" y="639547"/>
            <a:ext cx="1697340" cy="352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2553897" y="639899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420982" y="2475407"/>
            <a:ext cx="26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Times"/>
                <a:cs typeface="Times"/>
              </a:rPr>
              <a:t>t</a:t>
            </a:r>
            <a:endParaRPr lang="fr-FR" dirty="0">
              <a:latin typeface="Times"/>
              <a:cs typeface="Times"/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1688296" y="1510957"/>
            <a:ext cx="875447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1688296" y="1510957"/>
            <a:ext cx="0" cy="106833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>
            <a:off x="866405" y="2578935"/>
            <a:ext cx="82701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781713" y="582861"/>
            <a:ext cx="1772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Courier"/>
                <a:cs typeface="Courier"/>
              </a:rPr>
              <a:t>"</a:t>
            </a:r>
            <a:r>
              <a:rPr lang="fr-FR" sz="1400" dirty="0" err="1" smtClean="0">
                <a:latin typeface="Courier"/>
                <a:cs typeface="Courier"/>
              </a:rPr>
              <a:t>tconstant</a:t>
            </a:r>
            <a:r>
              <a:rPr lang="fr-FR" sz="1400" dirty="0" smtClean="0">
                <a:latin typeface="Courier"/>
                <a:cs typeface="Courier"/>
              </a:rPr>
              <a:t>"</a:t>
            </a:r>
            <a:endParaRPr lang="fr-FR" sz="1400" dirty="0">
              <a:latin typeface="Courier"/>
              <a:cs typeface="Courier"/>
            </a:endParaRPr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866403" y="2318214"/>
            <a:ext cx="821893" cy="0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802205" y="1948882"/>
            <a:ext cx="93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start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cxnSp>
        <p:nvCxnSpPr>
          <p:cNvPr id="40" name="Connecteur droit avec flèche 39"/>
          <p:cNvCxnSpPr/>
          <p:nvPr/>
        </p:nvCxnSpPr>
        <p:spPr>
          <a:xfrm flipV="1">
            <a:off x="2780893" y="639548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>
            <a:off x="2780893" y="2578935"/>
            <a:ext cx="2786274" cy="1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2780893" y="639547"/>
            <a:ext cx="2786274" cy="1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flipV="1">
            <a:off x="5567167" y="639547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3869025" y="1510605"/>
            <a:ext cx="48202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H="1">
            <a:off x="3602786" y="1510605"/>
            <a:ext cx="266239" cy="106833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H="1">
            <a:off x="2780895" y="2578583"/>
            <a:ext cx="82701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 flipV="1">
            <a:off x="3613704" y="1370495"/>
            <a:ext cx="255321" cy="1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2716695" y="1948530"/>
            <a:ext cx="93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start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3150310" y="582861"/>
            <a:ext cx="201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Courier"/>
                <a:cs typeface="Courier"/>
              </a:rPr>
              <a:t>"</a:t>
            </a:r>
            <a:r>
              <a:rPr lang="fr-FR" sz="1400" dirty="0" err="1" smtClean="0">
                <a:latin typeface="Courier"/>
                <a:cs typeface="Courier"/>
              </a:rPr>
              <a:t>ttrapezoidal</a:t>
            </a:r>
            <a:r>
              <a:rPr lang="fr-FR" sz="1400" dirty="0" smtClean="0">
                <a:latin typeface="Courier"/>
                <a:cs typeface="Courier"/>
              </a:rPr>
              <a:t>"</a:t>
            </a:r>
            <a:endParaRPr lang="fr-FR" sz="1400" dirty="0">
              <a:latin typeface="Courier"/>
              <a:cs typeface="Courier"/>
            </a:endParaRPr>
          </a:p>
        </p:txBody>
      </p:sp>
      <p:cxnSp>
        <p:nvCxnSpPr>
          <p:cNvPr id="60" name="Connecteur droit avec flèche 59"/>
          <p:cNvCxnSpPr/>
          <p:nvPr/>
        </p:nvCxnSpPr>
        <p:spPr>
          <a:xfrm>
            <a:off x="4351054" y="1510605"/>
            <a:ext cx="782218" cy="106797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>
            <a:off x="5122377" y="2581275"/>
            <a:ext cx="443855" cy="516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 flipV="1">
            <a:off x="3602786" y="1370495"/>
            <a:ext cx="10918" cy="1208088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/>
          <p:nvPr/>
        </p:nvCxnSpPr>
        <p:spPr>
          <a:xfrm flipV="1">
            <a:off x="3858107" y="1158150"/>
            <a:ext cx="16354" cy="1423641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/>
          <p:nvPr/>
        </p:nvCxnSpPr>
        <p:spPr>
          <a:xfrm flipV="1">
            <a:off x="4342027" y="1154745"/>
            <a:ext cx="16354" cy="1427488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/>
          <p:nvPr/>
        </p:nvCxnSpPr>
        <p:spPr>
          <a:xfrm flipV="1">
            <a:off x="5127813" y="1377550"/>
            <a:ext cx="10918" cy="1208088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/>
          <p:cNvCxnSpPr/>
          <p:nvPr/>
        </p:nvCxnSpPr>
        <p:spPr>
          <a:xfrm>
            <a:off x="3874461" y="1091650"/>
            <a:ext cx="483920" cy="0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/>
          <p:cNvCxnSpPr/>
          <p:nvPr/>
        </p:nvCxnSpPr>
        <p:spPr>
          <a:xfrm flipV="1">
            <a:off x="4375406" y="1366648"/>
            <a:ext cx="763325" cy="3848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2986354" y="1069773"/>
            <a:ext cx="960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rgbClr val="0000FF"/>
                </a:solidFill>
                <a:latin typeface="Courier"/>
                <a:cs typeface="Courier"/>
              </a:rPr>
              <a:t>s</a:t>
            </a:r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lope1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3542984" y="783873"/>
            <a:ext cx="1168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plateau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4331141" y="1068284"/>
            <a:ext cx="960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rgbClr val="0000FF"/>
                </a:solidFill>
                <a:latin typeface="Courier"/>
                <a:cs typeface="Courier"/>
              </a:rPr>
              <a:t>s</a:t>
            </a:r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slope2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09" name="ZoneTexte 108"/>
          <p:cNvSpPr txBox="1"/>
          <p:nvPr/>
        </p:nvSpPr>
        <p:spPr>
          <a:xfrm>
            <a:off x="8060632" y="2472977"/>
            <a:ext cx="26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Times"/>
                <a:cs typeface="Times"/>
              </a:rPr>
              <a:t>t</a:t>
            </a:r>
            <a:endParaRPr lang="fr-FR" dirty="0">
              <a:latin typeface="Times"/>
              <a:cs typeface="Times"/>
            </a:endParaRPr>
          </a:p>
        </p:txBody>
      </p:sp>
      <p:cxnSp>
        <p:nvCxnSpPr>
          <p:cNvPr id="110" name="Connecteur droit avec flèche 109"/>
          <p:cNvCxnSpPr/>
          <p:nvPr/>
        </p:nvCxnSpPr>
        <p:spPr>
          <a:xfrm flipV="1">
            <a:off x="5824930" y="637118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/>
          <p:cNvCxnSpPr/>
          <p:nvPr/>
        </p:nvCxnSpPr>
        <p:spPr>
          <a:xfrm>
            <a:off x="5824930" y="2576506"/>
            <a:ext cx="2420172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11"/>
          <p:cNvCxnSpPr/>
          <p:nvPr/>
        </p:nvCxnSpPr>
        <p:spPr>
          <a:xfrm>
            <a:off x="5824930" y="637117"/>
            <a:ext cx="2420172" cy="2783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/>
          <p:nvPr/>
        </p:nvCxnSpPr>
        <p:spPr>
          <a:xfrm flipV="1">
            <a:off x="8245102" y="637117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/>
          <p:cNvCxnSpPr/>
          <p:nvPr/>
        </p:nvCxnSpPr>
        <p:spPr>
          <a:xfrm flipH="1">
            <a:off x="5824932" y="2576153"/>
            <a:ext cx="82701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/>
          <p:cNvCxnSpPr/>
          <p:nvPr/>
        </p:nvCxnSpPr>
        <p:spPr>
          <a:xfrm flipV="1">
            <a:off x="6668151" y="1356237"/>
            <a:ext cx="983192" cy="1419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ZoneTexte 117"/>
          <p:cNvSpPr txBox="1"/>
          <p:nvPr/>
        </p:nvSpPr>
        <p:spPr>
          <a:xfrm>
            <a:off x="5760732" y="1946100"/>
            <a:ext cx="93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start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21" name="ZoneTexte 120"/>
          <p:cNvSpPr txBox="1"/>
          <p:nvPr/>
        </p:nvSpPr>
        <p:spPr>
          <a:xfrm>
            <a:off x="6004776" y="580431"/>
            <a:ext cx="201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Courier"/>
                <a:cs typeface="Courier"/>
              </a:rPr>
              <a:t>"</a:t>
            </a:r>
            <a:r>
              <a:rPr lang="fr-FR" sz="1400" dirty="0" err="1" smtClean="0">
                <a:latin typeface="Courier"/>
                <a:cs typeface="Courier"/>
              </a:rPr>
              <a:t>tgaussian</a:t>
            </a:r>
            <a:r>
              <a:rPr lang="fr-FR" sz="1400" dirty="0" smtClean="0">
                <a:latin typeface="Courier"/>
                <a:cs typeface="Courier"/>
              </a:rPr>
              <a:t>"</a:t>
            </a:r>
            <a:endParaRPr lang="fr-FR" sz="1400" dirty="0">
              <a:latin typeface="Courier"/>
              <a:cs typeface="Courier"/>
            </a:endParaRPr>
          </a:p>
        </p:txBody>
      </p:sp>
      <p:cxnSp>
        <p:nvCxnSpPr>
          <p:cNvPr id="123" name="Connecteur droit avec flèche 122"/>
          <p:cNvCxnSpPr/>
          <p:nvPr/>
        </p:nvCxnSpPr>
        <p:spPr>
          <a:xfrm>
            <a:off x="7640425" y="2575976"/>
            <a:ext cx="604169" cy="353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Forme libre 156"/>
          <p:cNvSpPr/>
          <p:nvPr/>
        </p:nvSpPr>
        <p:spPr>
          <a:xfrm>
            <a:off x="6651951" y="1508144"/>
            <a:ext cx="988962" cy="886301"/>
          </a:xfrm>
          <a:custGeom>
            <a:avLst/>
            <a:gdLst>
              <a:gd name="connsiteX0" fmla="*/ 0 w 1103474"/>
              <a:gd name="connsiteY0" fmla="*/ 1113937 h 1113937"/>
              <a:gd name="connsiteX1" fmla="*/ 562148 w 1103474"/>
              <a:gd name="connsiteY1" fmla="*/ 0 h 1113937"/>
              <a:gd name="connsiteX2" fmla="*/ 1103474 w 1103474"/>
              <a:gd name="connsiteY2" fmla="*/ 1113937 h 1113937"/>
              <a:gd name="connsiteX0" fmla="*/ 0 w 1103474"/>
              <a:gd name="connsiteY0" fmla="*/ 1113937 h 1113937"/>
              <a:gd name="connsiteX1" fmla="*/ 562148 w 1103474"/>
              <a:gd name="connsiteY1" fmla="*/ 0 h 1113937"/>
              <a:gd name="connsiteX2" fmla="*/ 1103474 w 1103474"/>
              <a:gd name="connsiteY2" fmla="*/ 1113937 h 1113937"/>
              <a:gd name="connsiteX0" fmla="*/ 0 w 1103474"/>
              <a:gd name="connsiteY0" fmla="*/ 1113937 h 1113937"/>
              <a:gd name="connsiteX1" fmla="*/ 562148 w 1103474"/>
              <a:gd name="connsiteY1" fmla="*/ 0 h 1113937"/>
              <a:gd name="connsiteX2" fmla="*/ 1103474 w 1103474"/>
              <a:gd name="connsiteY2" fmla="*/ 1113937 h 1113937"/>
              <a:gd name="connsiteX0" fmla="*/ 0 w 1103474"/>
              <a:gd name="connsiteY0" fmla="*/ 1113937 h 1113937"/>
              <a:gd name="connsiteX1" fmla="*/ 562148 w 1103474"/>
              <a:gd name="connsiteY1" fmla="*/ 0 h 1113937"/>
              <a:gd name="connsiteX2" fmla="*/ 1103474 w 1103474"/>
              <a:gd name="connsiteY2" fmla="*/ 1113937 h 1113937"/>
              <a:gd name="connsiteX0" fmla="*/ 0 w 988962"/>
              <a:gd name="connsiteY0" fmla="*/ 1115272 h 1115272"/>
              <a:gd name="connsiteX1" fmla="*/ 562148 w 988962"/>
              <a:gd name="connsiteY1" fmla="*/ 1335 h 1115272"/>
              <a:gd name="connsiteX2" fmla="*/ 988962 w 988962"/>
              <a:gd name="connsiteY2" fmla="*/ 918999 h 1115272"/>
              <a:gd name="connsiteX0" fmla="*/ 0 w 988962"/>
              <a:gd name="connsiteY0" fmla="*/ 1114900 h 1114900"/>
              <a:gd name="connsiteX1" fmla="*/ 562148 w 988962"/>
              <a:gd name="connsiteY1" fmla="*/ 963 h 1114900"/>
              <a:gd name="connsiteX2" fmla="*/ 988962 w 988962"/>
              <a:gd name="connsiteY2" fmla="*/ 918627 h 1114900"/>
              <a:gd name="connsiteX0" fmla="*/ 0 w 988962"/>
              <a:gd name="connsiteY0" fmla="*/ 1114900 h 1114900"/>
              <a:gd name="connsiteX1" fmla="*/ 562148 w 988962"/>
              <a:gd name="connsiteY1" fmla="*/ 963 h 1114900"/>
              <a:gd name="connsiteX2" fmla="*/ 988962 w 988962"/>
              <a:gd name="connsiteY2" fmla="*/ 918627 h 1114900"/>
              <a:gd name="connsiteX0" fmla="*/ 0 w 988962"/>
              <a:gd name="connsiteY0" fmla="*/ 1114900 h 1114900"/>
              <a:gd name="connsiteX1" fmla="*/ 562148 w 988962"/>
              <a:gd name="connsiteY1" fmla="*/ 963 h 1114900"/>
              <a:gd name="connsiteX2" fmla="*/ 988962 w 988962"/>
              <a:gd name="connsiteY2" fmla="*/ 918627 h 1114900"/>
              <a:gd name="connsiteX0" fmla="*/ 0 w 988962"/>
              <a:gd name="connsiteY0" fmla="*/ 1113976 h 1113976"/>
              <a:gd name="connsiteX1" fmla="*/ 562148 w 988962"/>
              <a:gd name="connsiteY1" fmla="*/ 39 h 1113976"/>
              <a:gd name="connsiteX2" fmla="*/ 988962 w 988962"/>
              <a:gd name="connsiteY2" fmla="*/ 917703 h 1113976"/>
              <a:gd name="connsiteX0" fmla="*/ 0 w 988962"/>
              <a:gd name="connsiteY0" fmla="*/ 1113976 h 1113976"/>
              <a:gd name="connsiteX1" fmla="*/ 562148 w 988962"/>
              <a:gd name="connsiteY1" fmla="*/ 39 h 1113976"/>
              <a:gd name="connsiteX2" fmla="*/ 988962 w 988962"/>
              <a:gd name="connsiteY2" fmla="*/ 917703 h 111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962" h="1113976">
                <a:moveTo>
                  <a:pt x="0" y="1113976"/>
                </a:moveTo>
                <a:cubicBezTo>
                  <a:pt x="334860" y="812211"/>
                  <a:pt x="345271" y="-6503"/>
                  <a:pt x="562148" y="39"/>
                </a:cubicBezTo>
                <a:cubicBezTo>
                  <a:pt x="779025" y="6581"/>
                  <a:pt x="773820" y="634516"/>
                  <a:pt x="988962" y="917703"/>
                </a:cubicBezTo>
              </a:path>
            </a:pathLst>
          </a:cu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8" name="Connecteur droit avec flèche 157"/>
          <p:cNvCxnSpPr/>
          <p:nvPr/>
        </p:nvCxnSpPr>
        <p:spPr>
          <a:xfrm flipV="1">
            <a:off x="6645437" y="2383990"/>
            <a:ext cx="0" cy="192163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avec flèche 160"/>
          <p:cNvCxnSpPr/>
          <p:nvPr/>
        </p:nvCxnSpPr>
        <p:spPr>
          <a:xfrm flipV="1">
            <a:off x="7640933" y="2232544"/>
            <a:ext cx="0" cy="35402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avec flèche 163"/>
          <p:cNvCxnSpPr/>
          <p:nvPr/>
        </p:nvCxnSpPr>
        <p:spPr>
          <a:xfrm>
            <a:off x="2791811" y="2311099"/>
            <a:ext cx="821893" cy="0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avec flèche 164"/>
          <p:cNvCxnSpPr/>
          <p:nvPr/>
        </p:nvCxnSpPr>
        <p:spPr>
          <a:xfrm>
            <a:off x="5830058" y="2318214"/>
            <a:ext cx="821893" cy="0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/>
          <p:cNvCxnSpPr/>
          <p:nvPr/>
        </p:nvCxnSpPr>
        <p:spPr>
          <a:xfrm>
            <a:off x="6902652" y="2053798"/>
            <a:ext cx="623874" cy="0"/>
          </a:xfrm>
          <a:prstGeom prst="straightConnector1">
            <a:avLst/>
          </a:prstGeom>
          <a:ln w="6350" cmpd="sng">
            <a:solidFill>
              <a:srgbClr val="0000FF"/>
            </a:solidFill>
            <a:prstDash val="solid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avec flèche 173"/>
          <p:cNvCxnSpPr/>
          <p:nvPr/>
        </p:nvCxnSpPr>
        <p:spPr>
          <a:xfrm flipV="1">
            <a:off x="6647714" y="1357623"/>
            <a:ext cx="10918" cy="1208088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avec flèche 174"/>
          <p:cNvCxnSpPr/>
          <p:nvPr/>
        </p:nvCxnSpPr>
        <p:spPr>
          <a:xfrm flipV="1">
            <a:off x="7640425" y="1374145"/>
            <a:ext cx="10918" cy="1208088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ZoneTexte 176"/>
          <p:cNvSpPr txBox="1"/>
          <p:nvPr/>
        </p:nvSpPr>
        <p:spPr>
          <a:xfrm>
            <a:off x="6810630" y="2022565"/>
            <a:ext cx="74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fwhm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6498326" y="1069972"/>
            <a:ext cx="130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duration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cxnSp>
        <p:nvCxnSpPr>
          <p:cNvPr id="179" name="Connecteur droit avec flèche 178"/>
          <p:cNvCxnSpPr/>
          <p:nvPr/>
        </p:nvCxnSpPr>
        <p:spPr>
          <a:xfrm flipV="1">
            <a:off x="7214099" y="1449754"/>
            <a:ext cx="0" cy="1115957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avec flèche 180"/>
          <p:cNvCxnSpPr/>
          <p:nvPr/>
        </p:nvCxnSpPr>
        <p:spPr>
          <a:xfrm flipV="1">
            <a:off x="5824930" y="2629943"/>
            <a:ext cx="1389169" cy="1420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ZoneTexte 181"/>
          <p:cNvSpPr txBox="1"/>
          <p:nvPr/>
        </p:nvSpPr>
        <p:spPr>
          <a:xfrm>
            <a:off x="5904825" y="2553591"/>
            <a:ext cx="130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center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92" name="ZoneTexte 191"/>
          <p:cNvSpPr txBox="1"/>
          <p:nvPr/>
        </p:nvSpPr>
        <p:spPr>
          <a:xfrm>
            <a:off x="4514858" y="4890072"/>
            <a:ext cx="26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Times"/>
                <a:cs typeface="Times"/>
              </a:rPr>
              <a:t>t</a:t>
            </a:r>
            <a:endParaRPr lang="fr-FR" dirty="0">
              <a:latin typeface="Times"/>
              <a:cs typeface="Times"/>
            </a:endParaRPr>
          </a:p>
        </p:txBody>
      </p:sp>
      <p:cxnSp>
        <p:nvCxnSpPr>
          <p:cNvPr id="193" name="Connecteur droit avec flèche 192"/>
          <p:cNvCxnSpPr/>
          <p:nvPr/>
        </p:nvCxnSpPr>
        <p:spPr>
          <a:xfrm flipV="1">
            <a:off x="1925488" y="3054213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Connecteur droit avec flèche 193"/>
          <p:cNvCxnSpPr/>
          <p:nvPr/>
        </p:nvCxnSpPr>
        <p:spPr>
          <a:xfrm>
            <a:off x="1925488" y="4993600"/>
            <a:ext cx="2786274" cy="1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avec flèche 194"/>
          <p:cNvCxnSpPr/>
          <p:nvPr/>
        </p:nvCxnSpPr>
        <p:spPr>
          <a:xfrm>
            <a:off x="1925488" y="3054212"/>
            <a:ext cx="2786274" cy="1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avec flèche 195"/>
          <p:cNvCxnSpPr/>
          <p:nvPr/>
        </p:nvCxnSpPr>
        <p:spPr>
          <a:xfrm flipV="1">
            <a:off x="4711762" y="3054212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avec flèche 196"/>
          <p:cNvCxnSpPr/>
          <p:nvPr/>
        </p:nvCxnSpPr>
        <p:spPr>
          <a:xfrm>
            <a:off x="2752509" y="3482949"/>
            <a:ext cx="482029" cy="743413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/>
          <p:nvPr/>
        </p:nvCxnSpPr>
        <p:spPr>
          <a:xfrm>
            <a:off x="2747379" y="3482949"/>
            <a:ext cx="4" cy="151065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avec flèche 198"/>
          <p:cNvCxnSpPr/>
          <p:nvPr/>
        </p:nvCxnSpPr>
        <p:spPr>
          <a:xfrm flipH="1">
            <a:off x="1925490" y="4993248"/>
            <a:ext cx="82701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ZoneTexte 203"/>
          <p:cNvSpPr txBox="1"/>
          <p:nvPr/>
        </p:nvSpPr>
        <p:spPr>
          <a:xfrm>
            <a:off x="2294905" y="2997526"/>
            <a:ext cx="201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Courier"/>
                <a:cs typeface="Courier"/>
              </a:rPr>
              <a:t>"</a:t>
            </a:r>
            <a:r>
              <a:rPr lang="fr-FR" sz="1400" dirty="0" err="1" smtClean="0">
                <a:latin typeface="Courier"/>
                <a:cs typeface="Courier"/>
              </a:rPr>
              <a:t>tpolygonal</a:t>
            </a:r>
            <a:r>
              <a:rPr lang="fr-FR" sz="1400" dirty="0" smtClean="0">
                <a:latin typeface="Courier"/>
                <a:cs typeface="Courier"/>
              </a:rPr>
              <a:t>"</a:t>
            </a:r>
            <a:endParaRPr lang="fr-FR" sz="1400" dirty="0">
              <a:latin typeface="Courier"/>
              <a:cs typeface="Courier"/>
            </a:endParaRPr>
          </a:p>
        </p:txBody>
      </p:sp>
      <p:cxnSp>
        <p:nvCxnSpPr>
          <p:cNvPr id="205" name="Connecteur droit avec flèche 204"/>
          <p:cNvCxnSpPr/>
          <p:nvPr/>
        </p:nvCxnSpPr>
        <p:spPr>
          <a:xfrm flipV="1">
            <a:off x="3234538" y="3924454"/>
            <a:ext cx="810247" cy="30190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avec flèche 205"/>
          <p:cNvCxnSpPr/>
          <p:nvPr/>
        </p:nvCxnSpPr>
        <p:spPr>
          <a:xfrm>
            <a:off x="4045437" y="4993248"/>
            <a:ext cx="665390" cy="320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avec flèche 207"/>
          <p:cNvCxnSpPr/>
          <p:nvPr/>
        </p:nvCxnSpPr>
        <p:spPr>
          <a:xfrm flipV="1">
            <a:off x="3234538" y="4226362"/>
            <a:ext cx="0" cy="773941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necteur droit avec flèche 209"/>
          <p:cNvCxnSpPr/>
          <p:nvPr/>
        </p:nvCxnSpPr>
        <p:spPr>
          <a:xfrm>
            <a:off x="1925486" y="3482949"/>
            <a:ext cx="821893" cy="0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avec flèche 220"/>
          <p:cNvCxnSpPr/>
          <p:nvPr/>
        </p:nvCxnSpPr>
        <p:spPr>
          <a:xfrm>
            <a:off x="4044785" y="3924454"/>
            <a:ext cx="652" cy="106879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avec flèche 234"/>
          <p:cNvCxnSpPr/>
          <p:nvPr/>
        </p:nvCxnSpPr>
        <p:spPr>
          <a:xfrm>
            <a:off x="1925490" y="4226362"/>
            <a:ext cx="1309048" cy="0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 droit avec flèche 236"/>
          <p:cNvCxnSpPr/>
          <p:nvPr/>
        </p:nvCxnSpPr>
        <p:spPr>
          <a:xfrm>
            <a:off x="1925490" y="3924454"/>
            <a:ext cx="2130937" cy="0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ZoneTexte 238"/>
          <p:cNvSpPr txBox="1"/>
          <p:nvPr/>
        </p:nvSpPr>
        <p:spPr>
          <a:xfrm rot="20334096">
            <a:off x="1748564" y="5063162"/>
            <a:ext cx="1317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points</a:t>
            </a:r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[0]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40" name="ZoneTexte 239"/>
          <p:cNvSpPr txBox="1"/>
          <p:nvPr/>
        </p:nvSpPr>
        <p:spPr>
          <a:xfrm rot="20334096">
            <a:off x="2213996" y="5083424"/>
            <a:ext cx="1317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points</a:t>
            </a:r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[1]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41" name="ZoneTexte 240"/>
          <p:cNvSpPr txBox="1"/>
          <p:nvPr/>
        </p:nvSpPr>
        <p:spPr>
          <a:xfrm rot="20334096">
            <a:off x="2981333" y="5074281"/>
            <a:ext cx="1317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points</a:t>
            </a:r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[2]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42" name="ZoneTexte 241"/>
          <p:cNvSpPr txBox="1"/>
          <p:nvPr/>
        </p:nvSpPr>
        <p:spPr>
          <a:xfrm>
            <a:off x="713639" y="3311763"/>
            <a:ext cx="1317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values</a:t>
            </a:r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[</a:t>
            </a:r>
            <a:r>
              <a:rPr lang="fr-FR" sz="1400" dirty="0">
                <a:solidFill>
                  <a:srgbClr val="0000FF"/>
                </a:solidFill>
                <a:latin typeface="Courier"/>
                <a:cs typeface="Courier"/>
              </a:rPr>
              <a:t>0</a:t>
            </a:r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]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43" name="ZoneTexte 242"/>
          <p:cNvSpPr txBox="1"/>
          <p:nvPr/>
        </p:nvSpPr>
        <p:spPr>
          <a:xfrm>
            <a:off x="713639" y="4046810"/>
            <a:ext cx="1317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values</a:t>
            </a:r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[1]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44" name="ZoneTexte 243"/>
          <p:cNvSpPr txBox="1"/>
          <p:nvPr/>
        </p:nvSpPr>
        <p:spPr>
          <a:xfrm>
            <a:off x="713639" y="3739332"/>
            <a:ext cx="1317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values</a:t>
            </a:r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[2]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45" name="ZoneTexte 244"/>
          <p:cNvSpPr txBox="1"/>
          <p:nvPr/>
        </p:nvSpPr>
        <p:spPr>
          <a:xfrm>
            <a:off x="7978765" y="4890072"/>
            <a:ext cx="26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Times"/>
                <a:cs typeface="Times"/>
              </a:rPr>
              <a:t>t</a:t>
            </a:r>
            <a:endParaRPr lang="fr-FR" dirty="0">
              <a:latin typeface="Times"/>
              <a:cs typeface="Times"/>
            </a:endParaRPr>
          </a:p>
        </p:txBody>
      </p:sp>
      <p:cxnSp>
        <p:nvCxnSpPr>
          <p:cNvPr id="246" name="Connecteur droit avec flèche 245"/>
          <p:cNvCxnSpPr/>
          <p:nvPr/>
        </p:nvCxnSpPr>
        <p:spPr>
          <a:xfrm flipV="1">
            <a:off x="5052750" y="3060916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Connecteur droit avec flèche 246"/>
          <p:cNvCxnSpPr/>
          <p:nvPr/>
        </p:nvCxnSpPr>
        <p:spPr>
          <a:xfrm>
            <a:off x="5052750" y="5000304"/>
            <a:ext cx="3191844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Connecteur droit avec flèche 247"/>
          <p:cNvCxnSpPr/>
          <p:nvPr/>
        </p:nvCxnSpPr>
        <p:spPr>
          <a:xfrm>
            <a:off x="5052750" y="3060915"/>
            <a:ext cx="3191844" cy="2783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avec flèche 248"/>
          <p:cNvCxnSpPr/>
          <p:nvPr/>
        </p:nvCxnSpPr>
        <p:spPr>
          <a:xfrm flipV="1">
            <a:off x="8244594" y="3053450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Connecteur droit avec flèche 249"/>
          <p:cNvCxnSpPr/>
          <p:nvPr/>
        </p:nvCxnSpPr>
        <p:spPr>
          <a:xfrm flipH="1">
            <a:off x="5052752" y="4999951"/>
            <a:ext cx="82701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2" name="ZoneTexte 251"/>
          <p:cNvSpPr txBox="1"/>
          <p:nvPr/>
        </p:nvSpPr>
        <p:spPr>
          <a:xfrm>
            <a:off x="4988552" y="4369898"/>
            <a:ext cx="93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start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55" name="ZoneTexte 254"/>
          <p:cNvSpPr txBox="1"/>
          <p:nvPr/>
        </p:nvSpPr>
        <p:spPr>
          <a:xfrm>
            <a:off x="5567167" y="2997526"/>
            <a:ext cx="201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Courier"/>
                <a:cs typeface="Courier"/>
              </a:rPr>
              <a:t>"</a:t>
            </a:r>
            <a:r>
              <a:rPr lang="fr-FR" sz="1400" dirty="0" err="1" smtClean="0">
                <a:latin typeface="Courier"/>
                <a:cs typeface="Courier"/>
              </a:rPr>
              <a:t>tcosine</a:t>
            </a:r>
            <a:r>
              <a:rPr lang="fr-FR" sz="1400" dirty="0" smtClean="0">
                <a:latin typeface="Courier"/>
                <a:cs typeface="Courier"/>
              </a:rPr>
              <a:t>"</a:t>
            </a:r>
            <a:endParaRPr lang="fr-FR" sz="1400" dirty="0">
              <a:latin typeface="Courier"/>
              <a:cs typeface="Courier"/>
            </a:endParaRPr>
          </a:p>
        </p:txBody>
      </p:sp>
      <p:cxnSp>
        <p:nvCxnSpPr>
          <p:cNvPr id="256" name="Connecteur droit avec flèche 255"/>
          <p:cNvCxnSpPr/>
          <p:nvPr/>
        </p:nvCxnSpPr>
        <p:spPr>
          <a:xfrm>
            <a:off x="7630112" y="4996456"/>
            <a:ext cx="614482" cy="2346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Connecteur droit avec flèche 259"/>
          <p:cNvCxnSpPr/>
          <p:nvPr/>
        </p:nvCxnSpPr>
        <p:spPr>
          <a:xfrm>
            <a:off x="5057878" y="4742012"/>
            <a:ext cx="821893" cy="0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avec flèche 267"/>
          <p:cNvCxnSpPr/>
          <p:nvPr/>
        </p:nvCxnSpPr>
        <p:spPr>
          <a:xfrm>
            <a:off x="5867061" y="5055161"/>
            <a:ext cx="1765910" cy="0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9" name="ZoneTexte 268"/>
          <p:cNvSpPr txBox="1"/>
          <p:nvPr/>
        </p:nvSpPr>
        <p:spPr>
          <a:xfrm>
            <a:off x="5872342" y="4977389"/>
            <a:ext cx="173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duration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cxnSp>
        <p:nvCxnSpPr>
          <p:cNvPr id="282" name="Connecteur droit avec flèche 281"/>
          <p:cNvCxnSpPr>
            <a:stCxn id="289" idx="0"/>
          </p:cNvCxnSpPr>
          <p:nvPr/>
        </p:nvCxnSpPr>
        <p:spPr>
          <a:xfrm>
            <a:off x="5867061" y="4142301"/>
            <a:ext cx="2131" cy="85614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Connecteur droit avec flèche 283"/>
          <p:cNvCxnSpPr>
            <a:stCxn id="291" idx="1"/>
          </p:cNvCxnSpPr>
          <p:nvPr/>
        </p:nvCxnSpPr>
        <p:spPr>
          <a:xfrm flipH="1">
            <a:off x="7630112" y="4124545"/>
            <a:ext cx="2859" cy="875759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8" name="Grouper 287"/>
          <p:cNvGrpSpPr/>
          <p:nvPr/>
        </p:nvGrpSpPr>
        <p:grpSpPr>
          <a:xfrm>
            <a:off x="5867061" y="3739466"/>
            <a:ext cx="1765910" cy="695413"/>
            <a:chOff x="6104480" y="3739331"/>
            <a:chExt cx="1765910" cy="695413"/>
          </a:xfrm>
        </p:grpSpPr>
        <p:sp>
          <p:nvSpPr>
            <p:cNvPr id="289" name="Forme libre 288"/>
            <p:cNvSpPr/>
            <p:nvPr/>
          </p:nvSpPr>
          <p:spPr>
            <a:xfrm>
              <a:off x="6104480" y="3739331"/>
              <a:ext cx="649458" cy="695413"/>
            </a:xfrm>
            <a:custGeom>
              <a:avLst/>
              <a:gdLst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15 h 2219747"/>
                <a:gd name="connsiteX1" fmla="*/ 869495 w 3432217"/>
                <a:gd name="connsiteY1" fmla="*/ 1121323 h 2219747"/>
                <a:gd name="connsiteX2" fmla="*/ 1716109 w 3432217"/>
                <a:gd name="connsiteY2" fmla="*/ 2219747 h 2219747"/>
                <a:gd name="connsiteX3" fmla="*/ 2585604 w 3432217"/>
                <a:gd name="connsiteY3" fmla="*/ 1121323 h 2219747"/>
                <a:gd name="connsiteX4" fmla="*/ 3432217 w 3432217"/>
                <a:gd name="connsiteY4" fmla="*/ 11457 h 2219747"/>
                <a:gd name="connsiteX0" fmla="*/ 0 w 3432217"/>
                <a:gd name="connsiteY0" fmla="*/ 15 h 2219747"/>
                <a:gd name="connsiteX1" fmla="*/ 869495 w 3432217"/>
                <a:gd name="connsiteY1" fmla="*/ 1121323 h 2219747"/>
                <a:gd name="connsiteX2" fmla="*/ 1716109 w 3432217"/>
                <a:gd name="connsiteY2" fmla="*/ 2219747 h 2219747"/>
                <a:gd name="connsiteX3" fmla="*/ 2585604 w 3432217"/>
                <a:gd name="connsiteY3" fmla="*/ 1121323 h 2219747"/>
                <a:gd name="connsiteX4" fmla="*/ 3432217 w 3432217"/>
                <a:gd name="connsiteY4" fmla="*/ 11457 h 2219747"/>
                <a:gd name="connsiteX0" fmla="*/ 0 w 3237724"/>
                <a:gd name="connsiteY0" fmla="*/ 15 h 2219747"/>
                <a:gd name="connsiteX1" fmla="*/ 869495 w 3237724"/>
                <a:gd name="connsiteY1" fmla="*/ 1121323 h 2219747"/>
                <a:gd name="connsiteX2" fmla="*/ 1716109 w 3237724"/>
                <a:gd name="connsiteY2" fmla="*/ 2219747 h 2219747"/>
                <a:gd name="connsiteX3" fmla="*/ 2585604 w 3237724"/>
                <a:gd name="connsiteY3" fmla="*/ 1121323 h 2219747"/>
                <a:gd name="connsiteX4" fmla="*/ 3237724 w 3237724"/>
                <a:gd name="connsiteY4" fmla="*/ 34341 h 2219747"/>
                <a:gd name="connsiteX0" fmla="*/ 0 w 3282867"/>
                <a:gd name="connsiteY0" fmla="*/ 53078 h 2272810"/>
                <a:gd name="connsiteX1" fmla="*/ 869495 w 3282867"/>
                <a:gd name="connsiteY1" fmla="*/ 1174386 h 2272810"/>
                <a:gd name="connsiteX2" fmla="*/ 1716109 w 3282867"/>
                <a:gd name="connsiteY2" fmla="*/ 2272810 h 2272810"/>
                <a:gd name="connsiteX3" fmla="*/ 2585604 w 3282867"/>
                <a:gd name="connsiteY3" fmla="*/ 1174386 h 2272810"/>
                <a:gd name="connsiteX4" fmla="*/ 3237724 w 3282867"/>
                <a:gd name="connsiteY4" fmla="*/ 87404 h 2272810"/>
                <a:gd name="connsiteX5" fmla="*/ 3226284 w 3282867"/>
                <a:gd name="connsiteY5" fmla="*/ 64521 h 2272810"/>
                <a:gd name="connsiteX0" fmla="*/ 0 w 4072902"/>
                <a:gd name="connsiteY0" fmla="*/ 27028 h 2246760"/>
                <a:gd name="connsiteX1" fmla="*/ 869495 w 4072902"/>
                <a:gd name="connsiteY1" fmla="*/ 1148336 h 2246760"/>
                <a:gd name="connsiteX2" fmla="*/ 1716109 w 4072902"/>
                <a:gd name="connsiteY2" fmla="*/ 2246760 h 2246760"/>
                <a:gd name="connsiteX3" fmla="*/ 2585604 w 4072902"/>
                <a:gd name="connsiteY3" fmla="*/ 1148336 h 2246760"/>
                <a:gd name="connsiteX4" fmla="*/ 3237724 w 4072902"/>
                <a:gd name="connsiteY4" fmla="*/ 61354 h 2246760"/>
                <a:gd name="connsiteX5" fmla="*/ 4072897 w 4072902"/>
                <a:gd name="connsiteY5" fmla="*/ 164332 h 2246760"/>
                <a:gd name="connsiteX0" fmla="*/ 0 w 4072902"/>
                <a:gd name="connsiteY0" fmla="*/ 27028 h 2246760"/>
                <a:gd name="connsiteX1" fmla="*/ 869495 w 4072902"/>
                <a:gd name="connsiteY1" fmla="*/ 1148336 h 2246760"/>
                <a:gd name="connsiteX2" fmla="*/ 1716109 w 4072902"/>
                <a:gd name="connsiteY2" fmla="*/ 2246760 h 2246760"/>
                <a:gd name="connsiteX3" fmla="*/ 2585604 w 4072902"/>
                <a:gd name="connsiteY3" fmla="*/ 1148336 h 2246760"/>
                <a:gd name="connsiteX4" fmla="*/ 3237724 w 4072902"/>
                <a:gd name="connsiteY4" fmla="*/ 61354 h 2246760"/>
                <a:gd name="connsiteX5" fmla="*/ 4072897 w 4072902"/>
                <a:gd name="connsiteY5" fmla="*/ 164332 h 2246760"/>
                <a:gd name="connsiteX0" fmla="*/ 0 w 4072901"/>
                <a:gd name="connsiteY0" fmla="*/ 16 h 2219748"/>
                <a:gd name="connsiteX1" fmla="*/ 869495 w 4072901"/>
                <a:gd name="connsiteY1" fmla="*/ 1121324 h 2219748"/>
                <a:gd name="connsiteX2" fmla="*/ 1716109 w 4072901"/>
                <a:gd name="connsiteY2" fmla="*/ 2219748 h 2219748"/>
                <a:gd name="connsiteX3" fmla="*/ 2585604 w 4072901"/>
                <a:gd name="connsiteY3" fmla="*/ 1121324 h 2219748"/>
                <a:gd name="connsiteX4" fmla="*/ 3237724 w 4072901"/>
                <a:gd name="connsiteY4" fmla="*/ 34342 h 2219748"/>
                <a:gd name="connsiteX5" fmla="*/ 4072897 w 4072901"/>
                <a:gd name="connsiteY5" fmla="*/ 137320 h 2219748"/>
                <a:gd name="connsiteX0" fmla="*/ 0 w 4072901"/>
                <a:gd name="connsiteY0" fmla="*/ 16 h 2219748"/>
                <a:gd name="connsiteX1" fmla="*/ 869495 w 4072901"/>
                <a:gd name="connsiteY1" fmla="*/ 1121324 h 2219748"/>
                <a:gd name="connsiteX2" fmla="*/ 1716109 w 4072901"/>
                <a:gd name="connsiteY2" fmla="*/ 2219748 h 2219748"/>
                <a:gd name="connsiteX3" fmla="*/ 2585604 w 4072901"/>
                <a:gd name="connsiteY3" fmla="*/ 1121324 h 2219748"/>
                <a:gd name="connsiteX4" fmla="*/ 3237724 w 4072901"/>
                <a:gd name="connsiteY4" fmla="*/ 34342 h 2219748"/>
                <a:gd name="connsiteX5" fmla="*/ 4072897 w 4072901"/>
                <a:gd name="connsiteY5" fmla="*/ 137320 h 2219748"/>
                <a:gd name="connsiteX6" fmla="*/ 0 w 4072901"/>
                <a:gd name="connsiteY6" fmla="*/ 16 h 2219748"/>
                <a:gd name="connsiteX0" fmla="*/ 0 w 3359728"/>
                <a:gd name="connsiteY0" fmla="*/ 121860 h 2341592"/>
                <a:gd name="connsiteX1" fmla="*/ 869495 w 3359728"/>
                <a:gd name="connsiteY1" fmla="*/ 1243168 h 2341592"/>
                <a:gd name="connsiteX2" fmla="*/ 1716109 w 3359728"/>
                <a:gd name="connsiteY2" fmla="*/ 2341592 h 2341592"/>
                <a:gd name="connsiteX3" fmla="*/ 2585604 w 3359728"/>
                <a:gd name="connsiteY3" fmla="*/ 1243168 h 2341592"/>
                <a:gd name="connsiteX4" fmla="*/ 3237724 w 3359728"/>
                <a:gd name="connsiteY4" fmla="*/ 156186 h 2341592"/>
                <a:gd name="connsiteX5" fmla="*/ 0 w 3359728"/>
                <a:gd name="connsiteY5" fmla="*/ 121860 h 2341592"/>
                <a:gd name="connsiteX0" fmla="*/ 3237724 w 3409579"/>
                <a:gd name="connsiteY0" fmla="*/ 156186 h 2341592"/>
                <a:gd name="connsiteX1" fmla="*/ 0 w 3409579"/>
                <a:gd name="connsiteY1" fmla="*/ 121860 h 2341592"/>
                <a:gd name="connsiteX2" fmla="*/ 869495 w 3409579"/>
                <a:gd name="connsiteY2" fmla="*/ 1243168 h 2341592"/>
                <a:gd name="connsiteX3" fmla="*/ 1716109 w 3409579"/>
                <a:gd name="connsiteY3" fmla="*/ 2341592 h 2341592"/>
                <a:gd name="connsiteX4" fmla="*/ 2585604 w 3409579"/>
                <a:gd name="connsiteY4" fmla="*/ 1243168 h 2341592"/>
                <a:gd name="connsiteX5" fmla="*/ 3329164 w 3409579"/>
                <a:gd name="connsiteY5" fmla="*/ 247626 h 2341592"/>
                <a:gd name="connsiteX0" fmla="*/ 0 w 3409579"/>
                <a:gd name="connsiteY0" fmla="*/ 16 h 2219748"/>
                <a:gd name="connsiteX1" fmla="*/ 869495 w 3409579"/>
                <a:gd name="connsiteY1" fmla="*/ 1121324 h 2219748"/>
                <a:gd name="connsiteX2" fmla="*/ 1716109 w 3409579"/>
                <a:gd name="connsiteY2" fmla="*/ 2219748 h 2219748"/>
                <a:gd name="connsiteX3" fmla="*/ 2585604 w 3409579"/>
                <a:gd name="connsiteY3" fmla="*/ 1121324 h 2219748"/>
                <a:gd name="connsiteX4" fmla="*/ 3329164 w 3409579"/>
                <a:gd name="connsiteY4" fmla="*/ 125782 h 2219748"/>
                <a:gd name="connsiteX0" fmla="*/ 0 w 3507559"/>
                <a:gd name="connsiteY0" fmla="*/ 16 h 2219748"/>
                <a:gd name="connsiteX1" fmla="*/ 869495 w 3507559"/>
                <a:gd name="connsiteY1" fmla="*/ 1121324 h 2219748"/>
                <a:gd name="connsiteX2" fmla="*/ 1716109 w 3507559"/>
                <a:gd name="connsiteY2" fmla="*/ 2219748 h 2219748"/>
                <a:gd name="connsiteX3" fmla="*/ 2585604 w 3507559"/>
                <a:gd name="connsiteY3" fmla="*/ 1121324 h 2219748"/>
                <a:gd name="connsiteX4" fmla="*/ 3432130 w 3507559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237637"/>
                <a:gd name="connsiteY0" fmla="*/ 423510 h 2208449"/>
                <a:gd name="connsiteX1" fmla="*/ 675002 w 3237637"/>
                <a:gd name="connsiteY1" fmla="*/ 1110025 h 2208449"/>
                <a:gd name="connsiteX2" fmla="*/ 1521616 w 3237637"/>
                <a:gd name="connsiteY2" fmla="*/ 2208449 h 2208449"/>
                <a:gd name="connsiteX3" fmla="*/ 2391111 w 3237637"/>
                <a:gd name="connsiteY3" fmla="*/ 1110025 h 2208449"/>
                <a:gd name="connsiteX4" fmla="*/ 3237637 w 3237637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1 w 2562636"/>
                <a:gd name="connsiteY0" fmla="*/ 1110010 h 2208434"/>
                <a:gd name="connsiteX1" fmla="*/ 846615 w 2562636"/>
                <a:gd name="connsiteY1" fmla="*/ 2208434 h 2208434"/>
                <a:gd name="connsiteX2" fmla="*/ 1716110 w 2562636"/>
                <a:gd name="connsiteY2" fmla="*/ 1110010 h 2208434"/>
                <a:gd name="connsiteX3" fmla="*/ 2562636 w 2562636"/>
                <a:gd name="connsiteY3" fmla="*/ 49 h 2208434"/>
                <a:gd name="connsiteX0" fmla="*/ 0 w 2494256"/>
                <a:gd name="connsiteY0" fmla="*/ 1279678 h 2209228"/>
                <a:gd name="connsiteX1" fmla="*/ 778235 w 2494256"/>
                <a:gd name="connsiteY1" fmla="*/ 2208434 h 2209228"/>
                <a:gd name="connsiteX2" fmla="*/ 1647730 w 2494256"/>
                <a:gd name="connsiteY2" fmla="*/ 1110010 h 2209228"/>
                <a:gd name="connsiteX3" fmla="*/ 2494256 w 2494256"/>
                <a:gd name="connsiteY3" fmla="*/ 49 h 2209228"/>
                <a:gd name="connsiteX0" fmla="*/ 0 w 2494256"/>
                <a:gd name="connsiteY0" fmla="*/ 1279678 h 2209104"/>
                <a:gd name="connsiteX1" fmla="*/ 778235 w 2494256"/>
                <a:gd name="connsiteY1" fmla="*/ 2208434 h 2209104"/>
                <a:gd name="connsiteX2" fmla="*/ 1647730 w 2494256"/>
                <a:gd name="connsiteY2" fmla="*/ 1110010 h 2209104"/>
                <a:gd name="connsiteX3" fmla="*/ 2494256 w 2494256"/>
                <a:gd name="connsiteY3" fmla="*/ 49 h 2209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4256" h="2209104">
                  <a:moveTo>
                    <a:pt x="0" y="1279678"/>
                  </a:moveTo>
                  <a:cubicBezTo>
                    <a:pt x="90440" y="1502859"/>
                    <a:pt x="344064" y="2180159"/>
                    <a:pt x="778235" y="2208434"/>
                  </a:cubicBezTo>
                  <a:cubicBezTo>
                    <a:pt x="1212406" y="2236709"/>
                    <a:pt x="1544779" y="1363654"/>
                    <a:pt x="1647730" y="1110010"/>
                  </a:cubicBezTo>
                  <a:cubicBezTo>
                    <a:pt x="1750681" y="856366"/>
                    <a:pt x="2032899" y="-7484"/>
                    <a:pt x="2494256" y="49"/>
                  </a:cubicBezTo>
                </a:path>
              </a:pathLst>
            </a:custGeom>
            <a:ln w="190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0" name="Forme libre 289"/>
            <p:cNvSpPr/>
            <p:nvPr/>
          </p:nvSpPr>
          <p:spPr>
            <a:xfrm>
              <a:off x="6753937" y="3739332"/>
              <a:ext cx="890684" cy="695202"/>
            </a:xfrm>
            <a:custGeom>
              <a:avLst/>
              <a:gdLst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15 h 2219747"/>
                <a:gd name="connsiteX1" fmla="*/ 869495 w 3432217"/>
                <a:gd name="connsiteY1" fmla="*/ 1121323 h 2219747"/>
                <a:gd name="connsiteX2" fmla="*/ 1716109 w 3432217"/>
                <a:gd name="connsiteY2" fmla="*/ 2219747 h 2219747"/>
                <a:gd name="connsiteX3" fmla="*/ 2585604 w 3432217"/>
                <a:gd name="connsiteY3" fmla="*/ 1121323 h 2219747"/>
                <a:gd name="connsiteX4" fmla="*/ 3432217 w 3432217"/>
                <a:gd name="connsiteY4" fmla="*/ 11457 h 2219747"/>
                <a:gd name="connsiteX0" fmla="*/ 0 w 3432217"/>
                <a:gd name="connsiteY0" fmla="*/ 15 h 2219747"/>
                <a:gd name="connsiteX1" fmla="*/ 869495 w 3432217"/>
                <a:gd name="connsiteY1" fmla="*/ 1121323 h 2219747"/>
                <a:gd name="connsiteX2" fmla="*/ 1716109 w 3432217"/>
                <a:gd name="connsiteY2" fmla="*/ 2219747 h 2219747"/>
                <a:gd name="connsiteX3" fmla="*/ 2585604 w 3432217"/>
                <a:gd name="connsiteY3" fmla="*/ 1121323 h 2219747"/>
                <a:gd name="connsiteX4" fmla="*/ 3432217 w 3432217"/>
                <a:gd name="connsiteY4" fmla="*/ 11457 h 2219747"/>
                <a:gd name="connsiteX0" fmla="*/ 0 w 3237724"/>
                <a:gd name="connsiteY0" fmla="*/ 15 h 2219747"/>
                <a:gd name="connsiteX1" fmla="*/ 869495 w 3237724"/>
                <a:gd name="connsiteY1" fmla="*/ 1121323 h 2219747"/>
                <a:gd name="connsiteX2" fmla="*/ 1716109 w 3237724"/>
                <a:gd name="connsiteY2" fmla="*/ 2219747 h 2219747"/>
                <a:gd name="connsiteX3" fmla="*/ 2585604 w 3237724"/>
                <a:gd name="connsiteY3" fmla="*/ 1121323 h 2219747"/>
                <a:gd name="connsiteX4" fmla="*/ 3237724 w 3237724"/>
                <a:gd name="connsiteY4" fmla="*/ 34341 h 2219747"/>
                <a:gd name="connsiteX0" fmla="*/ 0 w 3282867"/>
                <a:gd name="connsiteY0" fmla="*/ 53078 h 2272810"/>
                <a:gd name="connsiteX1" fmla="*/ 869495 w 3282867"/>
                <a:gd name="connsiteY1" fmla="*/ 1174386 h 2272810"/>
                <a:gd name="connsiteX2" fmla="*/ 1716109 w 3282867"/>
                <a:gd name="connsiteY2" fmla="*/ 2272810 h 2272810"/>
                <a:gd name="connsiteX3" fmla="*/ 2585604 w 3282867"/>
                <a:gd name="connsiteY3" fmla="*/ 1174386 h 2272810"/>
                <a:gd name="connsiteX4" fmla="*/ 3237724 w 3282867"/>
                <a:gd name="connsiteY4" fmla="*/ 87404 h 2272810"/>
                <a:gd name="connsiteX5" fmla="*/ 3226284 w 3282867"/>
                <a:gd name="connsiteY5" fmla="*/ 64521 h 2272810"/>
                <a:gd name="connsiteX0" fmla="*/ 0 w 4072902"/>
                <a:gd name="connsiteY0" fmla="*/ 27028 h 2246760"/>
                <a:gd name="connsiteX1" fmla="*/ 869495 w 4072902"/>
                <a:gd name="connsiteY1" fmla="*/ 1148336 h 2246760"/>
                <a:gd name="connsiteX2" fmla="*/ 1716109 w 4072902"/>
                <a:gd name="connsiteY2" fmla="*/ 2246760 h 2246760"/>
                <a:gd name="connsiteX3" fmla="*/ 2585604 w 4072902"/>
                <a:gd name="connsiteY3" fmla="*/ 1148336 h 2246760"/>
                <a:gd name="connsiteX4" fmla="*/ 3237724 w 4072902"/>
                <a:gd name="connsiteY4" fmla="*/ 61354 h 2246760"/>
                <a:gd name="connsiteX5" fmla="*/ 4072897 w 4072902"/>
                <a:gd name="connsiteY5" fmla="*/ 164332 h 2246760"/>
                <a:gd name="connsiteX0" fmla="*/ 0 w 4072902"/>
                <a:gd name="connsiteY0" fmla="*/ 27028 h 2246760"/>
                <a:gd name="connsiteX1" fmla="*/ 869495 w 4072902"/>
                <a:gd name="connsiteY1" fmla="*/ 1148336 h 2246760"/>
                <a:gd name="connsiteX2" fmla="*/ 1716109 w 4072902"/>
                <a:gd name="connsiteY2" fmla="*/ 2246760 h 2246760"/>
                <a:gd name="connsiteX3" fmla="*/ 2585604 w 4072902"/>
                <a:gd name="connsiteY3" fmla="*/ 1148336 h 2246760"/>
                <a:gd name="connsiteX4" fmla="*/ 3237724 w 4072902"/>
                <a:gd name="connsiteY4" fmla="*/ 61354 h 2246760"/>
                <a:gd name="connsiteX5" fmla="*/ 4072897 w 4072902"/>
                <a:gd name="connsiteY5" fmla="*/ 164332 h 2246760"/>
                <a:gd name="connsiteX0" fmla="*/ 0 w 4072901"/>
                <a:gd name="connsiteY0" fmla="*/ 16 h 2219748"/>
                <a:gd name="connsiteX1" fmla="*/ 869495 w 4072901"/>
                <a:gd name="connsiteY1" fmla="*/ 1121324 h 2219748"/>
                <a:gd name="connsiteX2" fmla="*/ 1716109 w 4072901"/>
                <a:gd name="connsiteY2" fmla="*/ 2219748 h 2219748"/>
                <a:gd name="connsiteX3" fmla="*/ 2585604 w 4072901"/>
                <a:gd name="connsiteY3" fmla="*/ 1121324 h 2219748"/>
                <a:gd name="connsiteX4" fmla="*/ 3237724 w 4072901"/>
                <a:gd name="connsiteY4" fmla="*/ 34342 h 2219748"/>
                <a:gd name="connsiteX5" fmla="*/ 4072897 w 4072901"/>
                <a:gd name="connsiteY5" fmla="*/ 137320 h 2219748"/>
                <a:gd name="connsiteX0" fmla="*/ 0 w 4072901"/>
                <a:gd name="connsiteY0" fmla="*/ 16 h 2219748"/>
                <a:gd name="connsiteX1" fmla="*/ 869495 w 4072901"/>
                <a:gd name="connsiteY1" fmla="*/ 1121324 h 2219748"/>
                <a:gd name="connsiteX2" fmla="*/ 1716109 w 4072901"/>
                <a:gd name="connsiteY2" fmla="*/ 2219748 h 2219748"/>
                <a:gd name="connsiteX3" fmla="*/ 2585604 w 4072901"/>
                <a:gd name="connsiteY3" fmla="*/ 1121324 h 2219748"/>
                <a:gd name="connsiteX4" fmla="*/ 3237724 w 4072901"/>
                <a:gd name="connsiteY4" fmla="*/ 34342 h 2219748"/>
                <a:gd name="connsiteX5" fmla="*/ 4072897 w 4072901"/>
                <a:gd name="connsiteY5" fmla="*/ 137320 h 2219748"/>
                <a:gd name="connsiteX6" fmla="*/ 0 w 4072901"/>
                <a:gd name="connsiteY6" fmla="*/ 16 h 2219748"/>
                <a:gd name="connsiteX0" fmla="*/ 0 w 3359728"/>
                <a:gd name="connsiteY0" fmla="*/ 121860 h 2341592"/>
                <a:gd name="connsiteX1" fmla="*/ 869495 w 3359728"/>
                <a:gd name="connsiteY1" fmla="*/ 1243168 h 2341592"/>
                <a:gd name="connsiteX2" fmla="*/ 1716109 w 3359728"/>
                <a:gd name="connsiteY2" fmla="*/ 2341592 h 2341592"/>
                <a:gd name="connsiteX3" fmla="*/ 2585604 w 3359728"/>
                <a:gd name="connsiteY3" fmla="*/ 1243168 h 2341592"/>
                <a:gd name="connsiteX4" fmla="*/ 3237724 w 3359728"/>
                <a:gd name="connsiteY4" fmla="*/ 156186 h 2341592"/>
                <a:gd name="connsiteX5" fmla="*/ 0 w 3359728"/>
                <a:gd name="connsiteY5" fmla="*/ 121860 h 2341592"/>
                <a:gd name="connsiteX0" fmla="*/ 3237724 w 3409579"/>
                <a:gd name="connsiteY0" fmla="*/ 156186 h 2341592"/>
                <a:gd name="connsiteX1" fmla="*/ 0 w 3409579"/>
                <a:gd name="connsiteY1" fmla="*/ 121860 h 2341592"/>
                <a:gd name="connsiteX2" fmla="*/ 869495 w 3409579"/>
                <a:gd name="connsiteY2" fmla="*/ 1243168 h 2341592"/>
                <a:gd name="connsiteX3" fmla="*/ 1716109 w 3409579"/>
                <a:gd name="connsiteY3" fmla="*/ 2341592 h 2341592"/>
                <a:gd name="connsiteX4" fmla="*/ 2585604 w 3409579"/>
                <a:gd name="connsiteY4" fmla="*/ 1243168 h 2341592"/>
                <a:gd name="connsiteX5" fmla="*/ 3329164 w 3409579"/>
                <a:gd name="connsiteY5" fmla="*/ 247626 h 2341592"/>
                <a:gd name="connsiteX0" fmla="*/ 0 w 3409579"/>
                <a:gd name="connsiteY0" fmla="*/ 16 h 2219748"/>
                <a:gd name="connsiteX1" fmla="*/ 869495 w 3409579"/>
                <a:gd name="connsiteY1" fmla="*/ 1121324 h 2219748"/>
                <a:gd name="connsiteX2" fmla="*/ 1716109 w 3409579"/>
                <a:gd name="connsiteY2" fmla="*/ 2219748 h 2219748"/>
                <a:gd name="connsiteX3" fmla="*/ 2585604 w 3409579"/>
                <a:gd name="connsiteY3" fmla="*/ 1121324 h 2219748"/>
                <a:gd name="connsiteX4" fmla="*/ 3329164 w 3409579"/>
                <a:gd name="connsiteY4" fmla="*/ 125782 h 2219748"/>
                <a:gd name="connsiteX0" fmla="*/ 0 w 3507559"/>
                <a:gd name="connsiteY0" fmla="*/ 16 h 2219748"/>
                <a:gd name="connsiteX1" fmla="*/ 869495 w 3507559"/>
                <a:gd name="connsiteY1" fmla="*/ 1121324 h 2219748"/>
                <a:gd name="connsiteX2" fmla="*/ 1716109 w 3507559"/>
                <a:gd name="connsiteY2" fmla="*/ 2219748 h 2219748"/>
                <a:gd name="connsiteX3" fmla="*/ 2585604 w 3507559"/>
                <a:gd name="connsiteY3" fmla="*/ 1121324 h 2219748"/>
                <a:gd name="connsiteX4" fmla="*/ 3432130 w 3507559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237637"/>
                <a:gd name="connsiteY0" fmla="*/ 423510 h 2208449"/>
                <a:gd name="connsiteX1" fmla="*/ 675002 w 3237637"/>
                <a:gd name="connsiteY1" fmla="*/ 1110025 h 2208449"/>
                <a:gd name="connsiteX2" fmla="*/ 1521616 w 3237637"/>
                <a:gd name="connsiteY2" fmla="*/ 2208449 h 2208449"/>
                <a:gd name="connsiteX3" fmla="*/ 2391111 w 3237637"/>
                <a:gd name="connsiteY3" fmla="*/ 1110025 h 2208449"/>
                <a:gd name="connsiteX4" fmla="*/ 3237637 w 3237637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0688" h="2208434">
                  <a:moveTo>
                    <a:pt x="0" y="144"/>
                  </a:moveTo>
                  <a:cubicBezTo>
                    <a:pt x="438561" y="-3671"/>
                    <a:pt x="762377" y="873907"/>
                    <a:pt x="858053" y="1110010"/>
                  </a:cubicBezTo>
                  <a:cubicBezTo>
                    <a:pt x="948493" y="1333191"/>
                    <a:pt x="1269920" y="2208434"/>
                    <a:pt x="1704667" y="2208434"/>
                  </a:cubicBezTo>
                  <a:cubicBezTo>
                    <a:pt x="2139414" y="2208434"/>
                    <a:pt x="2471211" y="1363654"/>
                    <a:pt x="2574162" y="1110010"/>
                  </a:cubicBezTo>
                  <a:cubicBezTo>
                    <a:pt x="2677113" y="856366"/>
                    <a:pt x="2959331" y="-7484"/>
                    <a:pt x="3420688" y="49"/>
                  </a:cubicBezTo>
                </a:path>
              </a:pathLst>
            </a:custGeom>
            <a:ln w="190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1" name="Forme libre 290"/>
            <p:cNvSpPr/>
            <p:nvPr/>
          </p:nvSpPr>
          <p:spPr>
            <a:xfrm>
              <a:off x="7641034" y="3739420"/>
              <a:ext cx="229356" cy="384990"/>
            </a:xfrm>
            <a:custGeom>
              <a:avLst/>
              <a:gdLst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15 h 2219747"/>
                <a:gd name="connsiteX1" fmla="*/ 869495 w 3432217"/>
                <a:gd name="connsiteY1" fmla="*/ 1121323 h 2219747"/>
                <a:gd name="connsiteX2" fmla="*/ 1716109 w 3432217"/>
                <a:gd name="connsiteY2" fmla="*/ 2219747 h 2219747"/>
                <a:gd name="connsiteX3" fmla="*/ 2585604 w 3432217"/>
                <a:gd name="connsiteY3" fmla="*/ 1121323 h 2219747"/>
                <a:gd name="connsiteX4" fmla="*/ 3432217 w 3432217"/>
                <a:gd name="connsiteY4" fmla="*/ 11457 h 2219747"/>
                <a:gd name="connsiteX0" fmla="*/ 0 w 3432217"/>
                <a:gd name="connsiteY0" fmla="*/ 15 h 2219747"/>
                <a:gd name="connsiteX1" fmla="*/ 869495 w 3432217"/>
                <a:gd name="connsiteY1" fmla="*/ 1121323 h 2219747"/>
                <a:gd name="connsiteX2" fmla="*/ 1716109 w 3432217"/>
                <a:gd name="connsiteY2" fmla="*/ 2219747 h 2219747"/>
                <a:gd name="connsiteX3" fmla="*/ 2585604 w 3432217"/>
                <a:gd name="connsiteY3" fmla="*/ 1121323 h 2219747"/>
                <a:gd name="connsiteX4" fmla="*/ 3432217 w 3432217"/>
                <a:gd name="connsiteY4" fmla="*/ 11457 h 2219747"/>
                <a:gd name="connsiteX0" fmla="*/ 0 w 3237724"/>
                <a:gd name="connsiteY0" fmla="*/ 15 h 2219747"/>
                <a:gd name="connsiteX1" fmla="*/ 869495 w 3237724"/>
                <a:gd name="connsiteY1" fmla="*/ 1121323 h 2219747"/>
                <a:gd name="connsiteX2" fmla="*/ 1716109 w 3237724"/>
                <a:gd name="connsiteY2" fmla="*/ 2219747 h 2219747"/>
                <a:gd name="connsiteX3" fmla="*/ 2585604 w 3237724"/>
                <a:gd name="connsiteY3" fmla="*/ 1121323 h 2219747"/>
                <a:gd name="connsiteX4" fmla="*/ 3237724 w 3237724"/>
                <a:gd name="connsiteY4" fmla="*/ 34341 h 2219747"/>
                <a:gd name="connsiteX0" fmla="*/ 0 w 3282867"/>
                <a:gd name="connsiteY0" fmla="*/ 53078 h 2272810"/>
                <a:gd name="connsiteX1" fmla="*/ 869495 w 3282867"/>
                <a:gd name="connsiteY1" fmla="*/ 1174386 h 2272810"/>
                <a:gd name="connsiteX2" fmla="*/ 1716109 w 3282867"/>
                <a:gd name="connsiteY2" fmla="*/ 2272810 h 2272810"/>
                <a:gd name="connsiteX3" fmla="*/ 2585604 w 3282867"/>
                <a:gd name="connsiteY3" fmla="*/ 1174386 h 2272810"/>
                <a:gd name="connsiteX4" fmla="*/ 3237724 w 3282867"/>
                <a:gd name="connsiteY4" fmla="*/ 87404 h 2272810"/>
                <a:gd name="connsiteX5" fmla="*/ 3226284 w 3282867"/>
                <a:gd name="connsiteY5" fmla="*/ 64521 h 2272810"/>
                <a:gd name="connsiteX0" fmla="*/ 0 w 4072902"/>
                <a:gd name="connsiteY0" fmla="*/ 27028 h 2246760"/>
                <a:gd name="connsiteX1" fmla="*/ 869495 w 4072902"/>
                <a:gd name="connsiteY1" fmla="*/ 1148336 h 2246760"/>
                <a:gd name="connsiteX2" fmla="*/ 1716109 w 4072902"/>
                <a:gd name="connsiteY2" fmla="*/ 2246760 h 2246760"/>
                <a:gd name="connsiteX3" fmla="*/ 2585604 w 4072902"/>
                <a:gd name="connsiteY3" fmla="*/ 1148336 h 2246760"/>
                <a:gd name="connsiteX4" fmla="*/ 3237724 w 4072902"/>
                <a:gd name="connsiteY4" fmla="*/ 61354 h 2246760"/>
                <a:gd name="connsiteX5" fmla="*/ 4072897 w 4072902"/>
                <a:gd name="connsiteY5" fmla="*/ 164332 h 2246760"/>
                <a:gd name="connsiteX0" fmla="*/ 0 w 4072902"/>
                <a:gd name="connsiteY0" fmla="*/ 27028 h 2246760"/>
                <a:gd name="connsiteX1" fmla="*/ 869495 w 4072902"/>
                <a:gd name="connsiteY1" fmla="*/ 1148336 h 2246760"/>
                <a:gd name="connsiteX2" fmla="*/ 1716109 w 4072902"/>
                <a:gd name="connsiteY2" fmla="*/ 2246760 h 2246760"/>
                <a:gd name="connsiteX3" fmla="*/ 2585604 w 4072902"/>
                <a:gd name="connsiteY3" fmla="*/ 1148336 h 2246760"/>
                <a:gd name="connsiteX4" fmla="*/ 3237724 w 4072902"/>
                <a:gd name="connsiteY4" fmla="*/ 61354 h 2246760"/>
                <a:gd name="connsiteX5" fmla="*/ 4072897 w 4072902"/>
                <a:gd name="connsiteY5" fmla="*/ 164332 h 2246760"/>
                <a:gd name="connsiteX0" fmla="*/ 0 w 4072901"/>
                <a:gd name="connsiteY0" fmla="*/ 16 h 2219748"/>
                <a:gd name="connsiteX1" fmla="*/ 869495 w 4072901"/>
                <a:gd name="connsiteY1" fmla="*/ 1121324 h 2219748"/>
                <a:gd name="connsiteX2" fmla="*/ 1716109 w 4072901"/>
                <a:gd name="connsiteY2" fmla="*/ 2219748 h 2219748"/>
                <a:gd name="connsiteX3" fmla="*/ 2585604 w 4072901"/>
                <a:gd name="connsiteY3" fmla="*/ 1121324 h 2219748"/>
                <a:gd name="connsiteX4" fmla="*/ 3237724 w 4072901"/>
                <a:gd name="connsiteY4" fmla="*/ 34342 h 2219748"/>
                <a:gd name="connsiteX5" fmla="*/ 4072897 w 4072901"/>
                <a:gd name="connsiteY5" fmla="*/ 137320 h 2219748"/>
                <a:gd name="connsiteX0" fmla="*/ 0 w 4072901"/>
                <a:gd name="connsiteY0" fmla="*/ 16 h 2219748"/>
                <a:gd name="connsiteX1" fmla="*/ 869495 w 4072901"/>
                <a:gd name="connsiteY1" fmla="*/ 1121324 h 2219748"/>
                <a:gd name="connsiteX2" fmla="*/ 1716109 w 4072901"/>
                <a:gd name="connsiteY2" fmla="*/ 2219748 h 2219748"/>
                <a:gd name="connsiteX3" fmla="*/ 2585604 w 4072901"/>
                <a:gd name="connsiteY3" fmla="*/ 1121324 h 2219748"/>
                <a:gd name="connsiteX4" fmla="*/ 3237724 w 4072901"/>
                <a:gd name="connsiteY4" fmla="*/ 34342 h 2219748"/>
                <a:gd name="connsiteX5" fmla="*/ 4072897 w 4072901"/>
                <a:gd name="connsiteY5" fmla="*/ 137320 h 2219748"/>
                <a:gd name="connsiteX6" fmla="*/ 0 w 4072901"/>
                <a:gd name="connsiteY6" fmla="*/ 16 h 2219748"/>
                <a:gd name="connsiteX0" fmla="*/ 0 w 3359728"/>
                <a:gd name="connsiteY0" fmla="*/ 121860 h 2341592"/>
                <a:gd name="connsiteX1" fmla="*/ 869495 w 3359728"/>
                <a:gd name="connsiteY1" fmla="*/ 1243168 h 2341592"/>
                <a:gd name="connsiteX2" fmla="*/ 1716109 w 3359728"/>
                <a:gd name="connsiteY2" fmla="*/ 2341592 h 2341592"/>
                <a:gd name="connsiteX3" fmla="*/ 2585604 w 3359728"/>
                <a:gd name="connsiteY3" fmla="*/ 1243168 h 2341592"/>
                <a:gd name="connsiteX4" fmla="*/ 3237724 w 3359728"/>
                <a:gd name="connsiteY4" fmla="*/ 156186 h 2341592"/>
                <a:gd name="connsiteX5" fmla="*/ 0 w 3359728"/>
                <a:gd name="connsiteY5" fmla="*/ 121860 h 2341592"/>
                <a:gd name="connsiteX0" fmla="*/ 3237724 w 3409579"/>
                <a:gd name="connsiteY0" fmla="*/ 156186 h 2341592"/>
                <a:gd name="connsiteX1" fmla="*/ 0 w 3409579"/>
                <a:gd name="connsiteY1" fmla="*/ 121860 h 2341592"/>
                <a:gd name="connsiteX2" fmla="*/ 869495 w 3409579"/>
                <a:gd name="connsiteY2" fmla="*/ 1243168 h 2341592"/>
                <a:gd name="connsiteX3" fmla="*/ 1716109 w 3409579"/>
                <a:gd name="connsiteY3" fmla="*/ 2341592 h 2341592"/>
                <a:gd name="connsiteX4" fmla="*/ 2585604 w 3409579"/>
                <a:gd name="connsiteY4" fmla="*/ 1243168 h 2341592"/>
                <a:gd name="connsiteX5" fmla="*/ 3329164 w 3409579"/>
                <a:gd name="connsiteY5" fmla="*/ 247626 h 2341592"/>
                <a:gd name="connsiteX0" fmla="*/ 0 w 3409579"/>
                <a:gd name="connsiteY0" fmla="*/ 16 h 2219748"/>
                <a:gd name="connsiteX1" fmla="*/ 869495 w 3409579"/>
                <a:gd name="connsiteY1" fmla="*/ 1121324 h 2219748"/>
                <a:gd name="connsiteX2" fmla="*/ 1716109 w 3409579"/>
                <a:gd name="connsiteY2" fmla="*/ 2219748 h 2219748"/>
                <a:gd name="connsiteX3" fmla="*/ 2585604 w 3409579"/>
                <a:gd name="connsiteY3" fmla="*/ 1121324 h 2219748"/>
                <a:gd name="connsiteX4" fmla="*/ 3329164 w 3409579"/>
                <a:gd name="connsiteY4" fmla="*/ 125782 h 2219748"/>
                <a:gd name="connsiteX0" fmla="*/ 0 w 3507559"/>
                <a:gd name="connsiteY0" fmla="*/ 16 h 2219748"/>
                <a:gd name="connsiteX1" fmla="*/ 869495 w 3507559"/>
                <a:gd name="connsiteY1" fmla="*/ 1121324 h 2219748"/>
                <a:gd name="connsiteX2" fmla="*/ 1716109 w 3507559"/>
                <a:gd name="connsiteY2" fmla="*/ 2219748 h 2219748"/>
                <a:gd name="connsiteX3" fmla="*/ 2585604 w 3507559"/>
                <a:gd name="connsiteY3" fmla="*/ 1121324 h 2219748"/>
                <a:gd name="connsiteX4" fmla="*/ 3432130 w 3507559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237637"/>
                <a:gd name="connsiteY0" fmla="*/ 423510 h 2208449"/>
                <a:gd name="connsiteX1" fmla="*/ 675002 w 3237637"/>
                <a:gd name="connsiteY1" fmla="*/ 1110025 h 2208449"/>
                <a:gd name="connsiteX2" fmla="*/ 1521616 w 3237637"/>
                <a:gd name="connsiteY2" fmla="*/ 2208449 h 2208449"/>
                <a:gd name="connsiteX3" fmla="*/ 2391111 w 3237637"/>
                <a:gd name="connsiteY3" fmla="*/ 1110025 h 2208449"/>
                <a:gd name="connsiteX4" fmla="*/ 3237637 w 3237637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2574161"/>
                <a:gd name="connsiteY0" fmla="*/ 14 h 2208304"/>
                <a:gd name="connsiteX1" fmla="*/ 858053 w 2574161"/>
                <a:gd name="connsiteY1" fmla="*/ 1109880 h 2208304"/>
                <a:gd name="connsiteX2" fmla="*/ 1704667 w 2574161"/>
                <a:gd name="connsiteY2" fmla="*/ 2208304 h 2208304"/>
                <a:gd name="connsiteX3" fmla="*/ 2574162 w 2574161"/>
                <a:gd name="connsiteY3" fmla="*/ 1109880 h 2208304"/>
                <a:gd name="connsiteX0" fmla="*/ 0 w 1704668"/>
                <a:gd name="connsiteY0" fmla="*/ 14 h 2208304"/>
                <a:gd name="connsiteX1" fmla="*/ 858053 w 1704668"/>
                <a:gd name="connsiteY1" fmla="*/ 1109880 h 2208304"/>
                <a:gd name="connsiteX2" fmla="*/ 1704667 w 1704668"/>
                <a:gd name="connsiteY2" fmla="*/ 2208304 h 2208304"/>
                <a:gd name="connsiteX0" fmla="*/ 0 w 858053"/>
                <a:gd name="connsiteY0" fmla="*/ 14 h 1109881"/>
                <a:gd name="connsiteX1" fmla="*/ 858053 w 858053"/>
                <a:gd name="connsiteY1" fmla="*/ 1109880 h 1109881"/>
                <a:gd name="connsiteX0" fmla="*/ 0 w 880846"/>
                <a:gd name="connsiteY0" fmla="*/ 11 h 1222990"/>
                <a:gd name="connsiteX1" fmla="*/ 880846 w 880846"/>
                <a:gd name="connsiteY1" fmla="*/ 1222990 h 1222990"/>
                <a:gd name="connsiteX0" fmla="*/ 0 w 880846"/>
                <a:gd name="connsiteY0" fmla="*/ 11 h 1222990"/>
                <a:gd name="connsiteX1" fmla="*/ 880846 w 880846"/>
                <a:gd name="connsiteY1" fmla="*/ 1222990 h 1222990"/>
                <a:gd name="connsiteX0" fmla="*/ 0 w 880846"/>
                <a:gd name="connsiteY0" fmla="*/ 11 h 1222990"/>
                <a:gd name="connsiteX1" fmla="*/ 880846 w 880846"/>
                <a:gd name="connsiteY1" fmla="*/ 1222990 h 122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0846" h="1222990">
                  <a:moveTo>
                    <a:pt x="0" y="11"/>
                  </a:moveTo>
                  <a:cubicBezTo>
                    <a:pt x="461350" y="-3802"/>
                    <a:pt x="785170" y="986887"/>
                    <a:pt x="880846" y="1222990"/>
                  </a:cubicBezTo>
                </a:path>
              </a:pathLst>
            </a:custGeom>
            <a:ln w="190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96" name="Connecteur droit avec flèche 295"/>
          <p:cNvCxnSpPr/>
          <p:nvPr/>
        </p:nvCxnSpPr>
        <p:spPr>
          <a:xfrm flipV="1">
            <a:off x="6516519" y="3619540"/>
            <a:ext cx="0" cy="1380764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avec flèche 299"/>
          <p:cNvCxnSpPr/>
          <p:nvPr/>
        </p:nvCxnSpPr>
        <p:spPr>
          <a:xfrm flipV="1">
            <a:off x="5869192" y="3617685"/>
            <a:ext cx="0" cy="1380764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avec flèche 301"/>
          <p:cNvCxnSpPr/>
          <p:nvPr/>
        </p:nvCxnSpPr>
        <p:spPr>
          <a:xfrm>
            <a:off x="5869192" y="4093573"/>
            <a:ext cx="1787904" cy="0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Connecteur droit avec flèche 306"/>
          <p:cNvCxnSpPr/>
          <p:nvPr/>
        </p:nvCxnSpPr>
        <p:spPr>
          <a:xfrm flipV="1">
            <a:off x="5863439" y="3739332"/>
            <a:ext cx="1887854" cy="224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cteur droit avec flèche 307"/>
          <p:cNvCxnSpPr/>
          <p:nvPr/>
        </p:nvCxnSpPr>
        <p:spPr>
          <a:xfrm>
            <a:off x="5863439" y="4434879"/>
            <a:ext cx="1887854" cy="0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Connecteur droit avec flèche 311"/>
          <p:cNvCxnSpPr/>
          <p:nvPr/>
        </p:nvCxnSpPr>
        <p:spPr>
          <a:xfrm>
            <a:off x="5869192" y="3623964"/>
            <a:ext cx="647327" cy="0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4" name="ZoneTexte 313"/>
          <p:cNvSpPr txBox="1"/>
          <p:nvPr/>
        </p:nvSpPr>
        <p:spPr>
          <a:xfrm>
            <a:off x="5732370" y="3329060"/>
            <a:ext cx="93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≈ phi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315" name="ZoneTexte 314"/>
          <p:cNvSpPr txBox="1"/>
          <p:nvPr/>
        </p:nvSpPr>
        <p:spPr>
          <a:xfrm>
            <a:off x="7605360" y="3690442"/>
            <a:ext cx="715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amplitude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cxnSp>
        <p:nvCxnSpPr>
          <p:cNvPr id="316" name="Connecteur droit avec flèche 315"/>
          <p:cNvCxnSpPr/>
          <p:nvPr/>
        </p:nvCxnSpPr>
        <p:spPr>
          <a:xfrm flipV="1">
            <a:off x="7664154" y="3739557"/>
            <a:ext cx="0" cy="354016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Connecteur droit avec flèche 317"/>
          <p:cNvCxnSpPr/>
          <p:nvPr/>
        </p:nvCxnSpPr>
        <p:spPr>
          <a:xfrm flipV="1">
            <a:off x="6645437" y="4093574"/>
            <a:ext cx="0" cy="902882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0" name="ZoneTexte 319"/>
          <p:cNvSpPr txBox="1"/>
          <p:nvPr/>
        </p:nvSpPr>
        <p:spPr>
          <a:xfrm>
            <a:off x="6526502" y="4454169"/>
            <a:ext cx="715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base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24" name="ZoneTexte 123"/>
          <p:cNvSpPr txBox="1"/>
          <p:nvPr/>
        </p:nvSpPr>
        <p:spPr>
          <a:xfrm>
            <a:off x="1162720" y="1312363"/>
            <a:ext cx="26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1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4116488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125</Words>
  <Application>Microsoft Macintosh PowerPoint</Application>
  <PresentationFormat>Présentation à l'écran (4:3)</PresentationFormat>
  <Paragraphs>65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</dc:creator>
  <cp:lastModifiedBy>f</cp:lastModifiedBy>
  <cp:revision>23</cp:revision>
  <cp:lastPrinted>2015-06-04T14:25:31Z</cp:lastPrinted>
  <dcterms:created xsi:type="dcterms:W3CDTF">2015-06-04T09:58:42Z</dcterms:created>
  <dcterms:modified xsi:type="dcterms:W3CDTF">2015-09-15T15:22:51Z</dcterms:modified>
</cp:coreProperties>
</file>