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9" r:id="rId5"/>
    <p:sldId id="267" r:id="rId6"/>
    <p:sldId id="276" r:id="rId7"/>
    <p:sldId id="268" r:id="rId8"/>
    <p:sldId id="270" r:id="rId9"/>
    <p:sldId id="273" r:id="rId10"/>
    <p:sldId id="274" r:id="rId11"/>
    <p:sldId id="278" r:id="rId12"/>
    <p:sldId id="277" r:id="rId13"/>
    <p:sldId id="271" r:id="rId14"/>
    <p:sldId id="27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/bjR4fTQRbkSj4D7xG9ojESdY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94-4A9A-A02E-B258CF6F572C}"/>
              </c:ext>
            </c:extLst>
          </c:dPt>
          <c:dLbls>
            <c:dLbl>
              <c:idx val="1"/>
              <c:layout>
                <c:manualLayout>
                  <c:x val="0"/>
                  <c:y val="3.09440242094350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94-4A9A-A02E-B258CF6F57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no_neumonia</c:v>
                </c:pt>
                <c:pt idx="1">
                  <c:v>si neumonia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0.27024311834438419</c:v>
                </c:pt>
                <c:pt idx="1">
                  <c:v>0.72975688165561581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94-4A9A-A02E-B258CF6F5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"/>
        <c:overlap val="-27"/>
        <c:axId val="627607248"/>
        <c:axId val="627610128"/>
      </c:barChart>
      <c:catAx>
        <c:axId val="62760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27610128"/>
        <c:crosses val="autoZero"/>
        <c:auto val="1"/>
        <c:lblAlgn val="ctr"/>
        <c:lblOffset val="100"/>
        <c:noMultiLvlLbl val="0"/>
      </c:catAx>
      <c:valAx>
        <c:axId val="62761012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2760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2060"/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5A54F-1905-40B8-A50C-98CFD22D6E3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FE76CC0B-DE2D-4A6F-93C3-5831DA9B8F27}">
      <dgm:prSet phldrT="[Texto]"/>
      <dgm:spPr>
        <a:noFill/>
        <a:ln>
          <a:solidFill>
            <a:srgbClr val="002060"/>
          </a:solidFill>
        </a:ln>
      </dgm:spPr>
      <dgm:t>
        <a:bodyPr/>
        <a:lstStyle/>
        <a:p>
          <a:r>
            <a:rPr lang="es-PE" b="1" dirty="0">
              <a:solidFill>
                <a:schemeClr val="tx1"/>
              </a:solidFill>
              <a:latin typeface="Rockwell" panose="02060603020205020403" pitchFamily="18" charset="0"/>
            </a:rPr>
            <a:t>images</a:t>
          </a:r>
        </a:p>
      </dgm:t>
    </dgm:pt>
    <dgm:pt modelId="{18C05BF5-73BB-4BA3-9E0A-890712F29173}" type="parTrans" cxnId="{95BB0EDE-D225-4B0A-BBDB-503CB51CC029}">
      <dgm:prSet/>
      <dgm:spPr/>
      <dgm:t>
        <a:bodyPr/>
        <a:lstStyle/>
        <a:p>
          <a:endParaRPr lang="es-PE" b="1">
            <a:latin typeface="Rockwell" panose="02060603020205020403" pitchFamily="18" charset="0"/>
          </a:endParaRPr>
        </a:p>
      </dgm:t>
    </dgm:pt>
    <dgm:pt modelId="{3BE13A65-57A7-4257-9A23-675E74DD5C5C}" type="sibTrans" cxnId="{95BB0EDE-D225-4B0A-BBDB-503CB51CC029}">
      <dgm:prSet/>
      <dgm:spPr/>
      <dgm:t>
        <a:bodyPr/>
        <a:lstStyle/>
        <a:p>
          <a:endParaRPr lang="es-PE" b="1">
            <a:latin typeface="Rockwell" panose="02060603020205020403" pitchFamily="18" charset="0"/>
          </a:endParaRPr>
        </a:p>
      </dgm:t>
    </dgm:pt>
    <dgm:pt modelId="{B5A9E690-7FBF-4A8C-A7C2-E3F8C550F499}" type="asst">
      <dgm:prSet phldrT="[Texto]"/>
      <dgm:spPr>
        <a:noFill/>
        <a:ln>
          <a:solidFill>
            <a:srgbClr val="002060"/>
          </a:solidFill>
        </a:ln>
      </dgm:spPr>
      <dgm:t>
        <a:bodyPr/>
        <a:lstStyle/>
        <a:p>
          <a:r>
            <a:rPr lang="es-PE" b="1" dirty="0">
              <a:solidFill>
                <a:schemeClr val="tx1"/>
              </a:solidFill>
              <a:latin typeface="Rockwell" panose="02060603020205020403" pitchFamily="18" charset="0"/>
            </a:rPr>
            <a:t>train</a:t>
          </a:r>
        </a:p>
      </dgm:t>
    </dgm:pt>
    <dgm:pt modelId="{3E4CDE30-C813-404D-8163-46B6CA4DD85C}" type="parTrans" cxnId="{C57024C2-CD54-4A1C-81F0-44ECED663441}">
      <dgm:prSet/>
      <dgm:spPr/>
      <dgm:t>
        <a:bodyPr/>
        <a:lstStyle/>
        <a:p>
          <a:endParaRPr lang="es-PE" b="1">
            <a:latin typeface="Rockwell" panose="02060603020205020403" pitchFamily="18" charset="0"/>
          </a:endParaRPr>
        </a:p>
      </dgm:t>
    </dgm:pt>
    <dgm:pt modelId="{23EC4472-C760-4152-8E25-C9A9EE726F8D}" type="sibTrans" cxnId="{C57024C2-CD54-4A1C-81F0-44ECED663441}">
      <dgm:prSet/>
      <dgm:spPr/>
      <dgm:t>
        <a:bodyPr/>
        <a:lstStyle/>
        <a:p>
          <a:endParaRPr lang="es-PE" b="1">
            <a:latin typeface="Rockwell" panose="02060603020205020403" pitchFamily="18" charset="0"/>
          </a:endParaRPr>
        </a:p>
      </dgm:t>
    </dgm:pt>
    <dgm:pt modelId="{18A4E38A-17AE-4B52-B3B4-38E58FE19FA4}" type="asst">
      <dgm:prSet phldrT="[Texto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s-PE" b="1" dirty="0">
              <a:solidFill>
                <a:schemeClr val="tx1"/>
              </a:solidFill>
              <a:latin typeface="Rockwell" panose="02060603020205020403" pitchFamily="18" charset="0"/>
            </a:rPr>
            <a:t>test</a:t>
          </a:r>
        </a:p>
      </dgm:t>
    </dgm:pt>
    <dgm:pt modelId="{6610753A-AF8F-4543-AADB-E7AAC33B0DBE}" type="parTrans" cxnId="{6C92FF28-DC0F-4A09-9CFB-4673B4D942A3}">
      <dgm:prSet/>
      <dgm:spPr/>
      <dgm:t>
        <a:bodyPr/>
        <a:lstStyle/>
        <a:p>
          <a:endParaRPr lang="es-PE" b="1">
            <a:latin typeface="Rockwell" panose="02060603020205020403" pitchFamily="18" charset="0"/>
          </a:endParaRPr>
        </a:p>
      </dgm:t>
    </dgm:pt>
    <dgm:pt modelId="{A0F369A7-93A9-4BF4-B00D-484C204D0DF5}" type="sibTrans" cxnId="{6C92FF28-DC0F-4A09-9CFB-4673B4D942A3}">
      <dgm:prSet/>
      <dgm:spPr/>
      <dgm:t>
        <a:bodyPr/>
        <a:lstStyle/>
        <a:p>
          <a:endParaRPr lang="es-PE" b="1">
            <a:latin typeface="Rockwell" panose="02060603020205020403" pitchFamily="18" charset="0"/>
          </a:endParaRPr>
        </a:p>
      </dgm:t>
    </dgm:pt>
    <dgm:pt modelId="{43D95A88-8DE7-42AD-993C-D7C4CE06581F}" type="asst">
      <dgm:prSet phldrT="[Texto]"/>
      <dgm:spPr>
        <a:noFill/>
        <a:ln>
          <a:solidFill>
            <a:srgbClr val="002060"/>
          </a:solidFill>
        </a:ln>
      </dgm:spPr>
      <dgm:t>
        <a:bodyPr/>
        <a:lstStyle/>
        <a:p>
          <a:r>
            <a:rPr lang="es-PE" b="1" dirty="0">
              <a:solidFill>
                <a:schemeClr val="tx1"/>
              </a:solidFill>
              <a:latin typeface="Rockwell" panose="02060603020205020403" pitchFamily="18" charset="0"/>
            </a:rPr>
            <a:t>si_neumonia</a:t>
          </a:r>
        </a:p>
      </dgm:t>
    </dgm:pt>
    <dgm:pt modelId="{623649E3-3294-4CF2-985C-CC8C7B69B918}" type="parTrans" cxnId="{B8103707-F8E8-43B0-8EA9-617F9C7DF137}">
      <dgm:prSet/>
      <dgm:spPr/>
      <dgm:t>
        <a:bodyPr/>
        <a:lstStyle/>
        <a:p>
          <a:endParaRPr lang="es-PE" b="1">
            <a:latin typeface="Rockwell" panose="02060603020205020403" pitchFamily="18" charset="0"/>
          </a:endParaRPr>
        </a:p>
      </dgm:t>
    </dgm:pt>
    <dgm:pt modelId="{4F41DA47-5A17-4A92-9F21-D75349614382}" type="sibTrans" cxnId="{B8103707-F8E8-43B0-8EA9-617F9C7DF137}">
      <dgm:prSet/>
      <dgm:spPr/>
      <dgm:t>
        <a:bodyPr/>
        <a:lstStyle/>
        <a:p>
          <a:endParaRPr lang="es-PE" b="1">
            <a:latin typeface="Rockwell" panose="02060603020205020403" pitchFamily="18" charset="0"/>
          </a:endParaRPr>
        </a:p>
      </dgm:t>
    </dgm:pt>
    <dgm:pt modelId="{DD607FDB-16BE-4098-87DA-1D76D3FA47EA}" type="asst">
      <dgm:prSet phldrT="[Texto]"/>
      <dgm:spPr>
        <a:noFill/>
        <a:ln>
          <a:solidFill>
            <a:srgbClr val="002060"/>
          </a:solidFill>
        </a:ln>
      </dgm:spPr>
      <dgm:t>
        <a:bodyPr/>
        <a:lstStyle/>
        <a:p>
          <a:r>
            <a:rPr lang="es-PE" b="1" dirty="0">
              <a:solidFill>
                <a:schemeClr val="tx1"/>
              </a:solidFill>
              <a:latin typeface="Rockwell" panose="02060603020205020403" pitchFamily="18" charset="0"/>
            </a:rPr>
            <a:t>no_neumonia</a:t>
          </a:r>
        </a:p>
      </dgm:t>
    </dgm:pt>
    <dgm:pt modelId="{A6D6F138-9CFF-460F-949D-67EA1885082A}" type="parTrans" cxnId="{DEA02EAA-C21D-407B-B043-34BF3C659260}">
      <dgm:prSet/>
      <dgm:spPr/>
      <dgm:t>
        <a:bodyPr/>
        <a:lstStyle/>
        <a:p>
          <a:endParaRPr lang="es-PE" b="1">
            <a:latin typeface="Rockwell" panose="02060603020205020403" pitchFamily="18" charset="0"/>
          </a:endParaRPr>
        </a:p>
      </dgm:t>
    </dgm:pt>
    <dgm:pt modelId="{93E51299-3C93-45E5-AA95-483DDD66F85A}" type="sibTrans" cxnId="{DEA02EAA-C21D-407B-B043-34BF3C659260}">
      <dgm:prSet/>
      <dgm:spPr/>
      <dgm:t>
        <a:bodyPr/>
        <a:lstStyle/>
        <a:p>
          <a:endParaRPr lang="es-PE" b="1">
            <a:latin typeface="Rockwell" panose="02060603020205020403" pitchFamily="18" charset="0"/>
          </a:endParaRPr>
        </a:p>
      </dgm:t>
    </dgm:pt>
    <dgm:pt modelId="{4A043227-800C-403E-A876-D83C92DFB3F4}" type="asst">
      <dgm:prSet phldrT="[Texto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s-PE" b="1" dirty="0">
              <a:solidFill>
                <a:schemeClr val="tx1"/>
              </a:solidFill>
              <a:latin typeface="Rockwell" panose="02060603020205020403" pitchFamily="18" charset="0"/>
            </a:rPr>
            <a:t>test_img</a:t>
          </a:r>
        </a:p>
      </dgm:t>
    </dgm:pt>
    <dgm:pt modelId="{88A47AF5-6660-4096-931D-4AEF3956724D}" type="parTrans" cxnId="{E50B2FD1-E493-4675-A6FB-ABD5AC8E878B}">
      <dgm:prSet/>
      <dgm:spPr>
        <a:ln>
          <a:noFill/>
        </a:ln>
      </dgm:spPr>
      <dgm:t>
        <a:bodyPr/>
        <a:lstStyle/>
        <a:p>
          <a:endParaRPr lang="es-PE" b="1">
            <a:latin typeface="Rockwell" panose="02060603020205020403" pitchFamily="18" charset="0"/>
          </a:endParaRPr>
        </a:p>
      </dgm:t>
    </dgm:pt>
    <dgm:pt modelId="{A70CAD96-34A3-442B-BD2A-58E1D4301A6D}" type="sibTrans" cxnId="{E50B2FD1-E493-4675-A6FB-ABD5AC8E878B}">
      <dgm:prSet/>
      <dgm:spPr/>
      <dgm:t>
        <a:bodyPr/>
        <a:lstStyle/>
        <a:p>
          <a:endParaRPr lang="es-PE" b="1">
            <a:latin typeface="Rockwell" panose="02060603020205020403" pitchFamily="18" charset="0"/>
          </a:endParaRPr>
        </a:p>
      </dgm:t>
    </dgm:pt>
    <dgm:pt modelId="{1A8B3225-BBD5-404D-8D80-84909F185C9B}" type="pres">
      <dgm:prSet presAssocID="{C725A54F-1905-40B8-A50C-98CFD22D6E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D7B029-8374-4E15-8B8B-B4ADE2B4E17D}" type="pres">
      <dgm:prSet presAssocID="{FE76CC0B-DE2D-4A6F-93C3-5831DA9B8F27}" presName="hierRoot1" presStyleCnt="0">
        <dgm:presLayoutVars>
          <dgm:hierBranch val="init"/>
        </dgm:presLayoutVars>
      </dgm:prSet>
      <dgm:spPr/>
    </dgm:pt>
    <dgm:pt modelId="{527BF705-9157-4286-98ED-9E0AECA692BF}" type="pres">
      <dgm:prSet presAssocID="{FE76CC0B-DE2D-4A6F-93C3-5831DA9B8F27}" presName="rootComposite1" presStyleCnt="0"/>
      <dgm:spPr/>
    </dgm:pt>
    <dgm:pt modelId="{60A6563D-7717-4DB1-B416-DA81F63E3C97}" type="pres">
      <dgm:prSet presAssocID="{FE76CC0B-DE2D-4A6F-93C3-5831DA9B8F27}" presName="rootText1" presStyleLbl="node0" presStyleIdx="0" presStyleCnt="1">
        <dgm:presLayoutVars>
          <dgm:chPref val="3"/>
        </dgm:presLayoutVars>
      </dgm:prSet>
      <dgm:spPr/>
    </dgm:pt>
    <dgm:pt modelId="{9D39B4EC-7262-4908-9C43-694708EE5215}" type="pres">
      <dgm:prSet presAssocID="{FE76CC0B-DE2D-4A6F-93C3-5831DA9B8F27}" presName="rootConnector1" presStyleLbl="node1" presStyleIdx="0" presStyleCnt="0"/>
      <dgm:spPr/>
    </dgm:pt>
    <dgm:pt modelId="{D8F61CBE-8E2E-45E0-96FD-F547B47FCE19}" type="pres">
      <dgm:prSet presAssocID="{FE76CC0B-DE2D-4A6F-93C3-5831DA9B8F27}" presName="hierChild2" presStyleCnt="0"/>
      <dgm:spPr/>
    </dgm:pt>
    <dgm:pt modelId="{99395A38-17F2-4BDD-9AA7-DF6508C02E05}" type="pres">
      <dgm:prSet presAssocID="{FE76CC0B-DE2D-4A6F-93C3-5831DA9B8F27}" presName="hierChild3" presStyleCnt="0"/>
      <dgm:spPr/>
    </dgm:pt>
    <dgm:pt modelId="{FC4360BF-10B6-473E-A745-F685357ED244}" type="pres">
      <dgm:prSet presAssocID="{3E4CDE30-C813-404D-8163-46B6CA4DD85C}" presName="Name111" presStyleLbl="parChTrans1D2" presStyleIdx="0" presStyleCnt="2"/>
      <dgm:spPr/>
    </dgm:pt>
    <dgm:pt modelId="{FECA8836-AD5A-4225-BA89-592334E29E2F}" type="pres">
      <dgm:prSet presAssocID="{B5A9E690-7FBF-4A8C-A7C2-E3F8C550F499}" presName="hierRoot3" presStyleCnt="0">
        <dgm:presLayoutVars>
          <dgm:hierBranch val="init"/>
        </dgm:presLayoutVars>
      </dgm:prSet>
      <dgm:spPr/>
    </dgm:pt>
    <dgm:pt modelId="{B605126B-4FC2-47B5-99E9-907267F268C2}" type="pres">
      <dgm:prSet presAssocID="{B5A9E690-7FBF-4A8C-A7C2-E3F8C550F499}" presName="rootComposite3" presStyleCnt="0"/>
      <dgm:spPr/>
    </dgm:pt>
    <dgm:pt modelId="{18C5658A-9FEB-47F8-9126-1163441FBF18}" type="pres">
      <dgm:prSet presAssocID="{B5A9E690-7FBF-4A8C-A7C2-E3F8C550F499}" presName="rootText3" presStyleLbl="asst1" presStyleIdx="0" presStyleCnt="5">
        <dgm:presLayoutVars>
          <dgm:chPref val="3"/>
        </dgm:presLayoutVars>
      </dgm:prSet>
      <dgm:spPr/>
    </dgm:pt>
    <dgm:pt modelId="{E9511321-6B02-42A7-B4AA-253E36DECE47}" type="pres">
      <dgm:prSet presAssocID="{B5A9E690-7FBF-4A8C-A7C2-E3F8C550F499}" presName="rootConnector3" presStyleLbl="asst1" presStyleIdx="0" presStyleCnt="5"/>
      <dgm:spPr/>
    </dgm:pt>
    <dgm:pt modelId="{DE65828A-92BE-463F-88F1-194F4EC3870D}" type="pres">
      <dgm:prSet presAssocID="{B5A9E690-7FBF-4A8C-A7C2-E3F8C550F499}" presName="hierChild6" presStyleCnt="0"/>
      <dgm:spPr/>
    </dgm:pt>
    <dgm:pt modelId="{812470D2-81BA-4CB0-A007-0BE5B0DE5A91}" type="pres">
      <dgm:prSet presAssocID="{B5A9E690-7FBF-4A8C-A7C2-E3F8C550F499}" presName="hierChild7" presStyleCnt="0"/>
      <dgm:spPr/>
    </dgm:pt>
    <dgm:pt modelId="{5DE954D6-974B-4CA9-8A6D-504B2092B14E}" type="pres">
      <dgm:prSet presAssocID="{623649E3-3294-4CF2-985C-CC8C7B69B918}" presName="Name111" presStyleLbl="parChTrans1D3" presStyleIdx="0" presStyleCnt="3"/>
      <dgm:spPr/>
    </dgm:pt>
    <dgm:pt modelId="{71AD9DF1-08FC-4D37-B2B0-0FB5747AB50D}" type="pres">
      <dgm:prSet presAssocID="{43D95A88-8DE7-42AD-993C-D7C4CE06581F}" presName="hierRoot3" presStyleCnt="0">
        <dgm:presLayoutVars>
          <dgm:hierBranch val="init"/>
        </dgm:presLayoutVars>
      </dgm:prSet>
      <dgm:spPr/>
    </dgm:pt>
    <dgm:pt modelId="{018EA4AB-FDAB-447E-A182-EEC251397FD9}" type="pres">
      <dgm:prSet presAssocID="{43D95A88-8DE7-42AD-993C-D7C4CE06581F}" presName="rootComposite3" presStyleCnt="0"/>
      <dgm:spPr/>
    </dgm:pt>
    <dgm:pt modelId="{F963E016-7913-4124-944F-538A5AD761C0}" type="pres">
      <dgm:prSet presAssocID="{43D95A88-8DE7-42AD-993C-D7C4CE06581F}" presName="rootText3" presStyleLbl="asst1" presStyleIdx="1" presStyleCnt="5">
        <dgm:presLayoutVars>
          <dgm:chPref val="3"/>
        </dgm:presLayoutVars>
      </dgm:prSet>
      <dgm:spPr/>
    </dgm:pt>
    <dgm:pt modelId="{D0B483AF-1E78-4E91-AA17-9FF6B635B4B8}" type="pres">
      <dgm:prSet presAssocID="{43D95A88-8DE7-42AD-993C-D7C4CE06581F}" presName="rootConnector3" presStyleLbl="asst1" presStyleIdx="1" presStyleCnt="5"/>
      <dgm:spPr/>
    </dgm:pt>
    <dgm:pt modelId="{738B4C5F-2C69-4EAD-83E8-B0CD78F4EF66}" type="pres">
      <dgm:prSet presAssocID="{43D95A88-8DE7-42AD-993C-D7C4CE06581F}" presName="hierChild6" presStyleCnt="0"/>
      <dgm:spPr/>
    </dgm:pt>
    <dgm:pt modelId="{9B3EDDDD-5BB8-4F46-A337-D740E5A8057C}" type="pres">
      <dgm:prSet presAssocID="{43D95A88-8DE7-42AD-993C-D7C4CE06581F}" presName="hierChild7" presStyleCnt="0"/>
      <dgm:spPr/>
    </dgm:pt>
    <dgm:pt modelId="{EF110220-6984-4004-B378-219DC949654A}" type="pres">
      <dgm:prSet presAssocID="{A6D6F138-9CFF-460F-949D-67EA1885082A}" presName="Name111" presStyleLbl="parChTrans1D3" presStyleIdx="1" presStyleCnt="3"/>
      <dgm:spPr/>
    </dgm:pt>
    <dgm:pt modelId="{CA78A70A-4C1A-4516-9451-CA96CE989B80}" type="pres">
      <dgm:prSet presAssocID="{DD607FDB-16BE-4098-87DA-1D76D3FA47EA}" presName="hierRoot3" presStyleCnt="0">
        <dgm:presLayoutVars>
          <dgm:hierBranch val="init"/>
        </dgm:presLayoutVars>
      </dgm:prSet>
      <dgm:spPr/>
    </dgm:pt>
    <dgm:pt modelId="{F07C0E25-2372-4ED4-A711-C71856305058}" type="pres">
      <dgm:prSet presAssocID="{DD607FDB-16BE-4098-87DA-1D76D3FA47EA}" presName="rootComposite3" presStyleCnt="0"/>
      <dgm:spPr/>
    </dgm:pt>
    <dgm:pt modelId="{3A218865-C1AD-4431-9182-C1E1F7BFBA23}" type="pres">
      <dgm:prSet presAssocID="{DD607FDB-16BE-4098-87DA-1D76D3FA47EA}" presName="rootText3" presStyleLbl="asst1" presStyleIdx="2" presStyleCnt="5">
        <dgm:presLayoutVars>
          <dgm:chPref val="3"/>
        </dgm:presLayoutVars>
      </dgm:prSet>
      <dgm:spPr/>
    </dgm:pt>
    <dgm:pt modelId="{948A47FC-0C81-4262-A442-121D137AF55B}" type="pres">
      <dgm:prSet presAssocID="{DD607FDB-16BE-4098-87DA-1D76D3FA47EA}" presName="rootConnector3" presStyleLbl="asst1" presStyleIdx="2" presStyleCnt="5"/>
      <dgm:spPr/>
    </dgm:pt>
    <dgm:pt modelId="{9DB52DB7-CF46-40DC-8A9C-B20FE7F10FCE}" type="pres">
      <dgm:prSet presAssocID="{DD607FDB-16BE-4098-87DA-1D76D3FA47EA}" presName="hierChild6" presStyleCnt="0"/>
      <dgm:spPr/>
    </dgm:pt>
    <dgm:pt modelId="{B878BA8C-12EA-4F93-8C2C-DEA2CB68FE59}" type="pres">
      <dgm:prSet presAssocID="{DD607FDB-16BE-4098-87DA-1D76D3FA47EA}" presName="hierChild7" presStyleCnt="0"/>
      <dgm:spPr/>
    </dgm:pt>
    <dgm:pt modelId="{E038E84E-59B3-44CB-9EBB-9445E7BE1C88}" type="pres">
      <dgm:prSet presAssocID="{6610753A-AF8F-4543-AADB-E7AAC33B0DBE}" presName="Name111" presStyleLbl="parChTrans1D2" presStyleIdx="1" presStyleCnt="2"/>
      <dgm:spPr/>
    </dgm:pt>
    <dgm:pt modelId="{231FC2CA-1CA0-4C16-8DC7-A317F3459DEF}" type="pres">
      <dgm:prSet presAssocID="{18A4E38A-17AE-4B52-B3B4-38E58FE19FA4}" presName="hierRoot3" presStyleCnt="0">
        <dgm:presLayoutVars>
          <dgm:hierBranch val="init"/>
        </dgm:presLayoutVars>
      </dgm:prSet>
      <dgm:spPr/>
    </dgm:pt>
    <dgm:pt modelId="{6AA5B568-6F66-4C36-A52E-561D101FF798}" type="pres">
      <dgm:prSet presAssocID="{18A4E38A-17AE-4B52-B3B4-38E58FE19FA4}" presName="rootComposite3" presStyleCnt="0"/>
      <dgm:spPr/>
    </dgm:pt>
    <dgm:pt modelId="{E50AE08A-5430-44F7-9935-8F58F16152FA}" type="pres">
      <dgm:prSet presAssocID="{18A4E38A-17AE-4B52-B3B4-38E58FE19FA4}" presName="rootText3" presStyleLbl="asst1" presStyleIdx="3" presStyleCnt="5">
        <dgm:presLayoutVars>
          <dgm:chPref val="3"/>
        </dgm:presLayoutVars>
      </dgm:prSet>
      <dgm:spPr/>
    </dgm:pt>
    <dgm:pt modelId="{540BAB2C-F227-4134-B8F1-772447B68866}" type="pres">
      <dgm:prSet presAssocID="{18A4E38A-17AE-4B52-B3B4-38E58FE19FA4}" presName="rootConnector3" presStyleLbl="asst1" presStyleIdx="3" presStyleCnt="5"/>
      <dgm:spPr/>
    </dgm:pt>
    <dgm:pt modelId="{CE8DB748-B306-46FF-9590-8871A3941100}" type="pres">
      <dgm:prSet presAssocID="{18A4E38A-17AE-4B52-B3B4-38E58FE19FA4}" presName="hierChild6" presStyleCnt="0"/>
      <dgm:spPr/>
    </dgm:pt>
    <dgm:pt modelId="{D1EF3368-8349-421F-9C16-2E18C643450A}" type="pres">
      <dgm:prSet presAssocID="{18A4E38A-17AE-4B52-B3B4-38E58FE19FA4}" presName="hierChild7" presStyleCnt="0"/>
      <dgm:spPr/>
    </dgm:pt>
    <dgm:pt modelId="{F95D17BD-7120-4940-B53F-A866F65FAD9B}" type="pres">
      <dgm:prSet presAssocID="{88A47AF5-6660-4096-931D-4AEF3956724D}" presName="Name111" presStyleLbl="parChTrans1D3" presStyleIdx="2" presStyleCnt="3"/>
      <dgm:spPr/>
    </dgm:pt>
    <dgm:pt modelId="{76BAD80E-E29C-48FE-BC8D-D5D3D3E98DF2}" type="pres">
      <dgm:prSet presAssocID="{4A043227-800C-403E-A876-D83C92DFB3F4}" presName="hierRoot3" presStyleCnt="0">
        <dgm:presLayoutVars>
          <dgm:hierBranch val="init"/>
        </dgm:presLayoutVars>
      </dgm:prSet>
      <dgm:spPr/>
    </dgm:pt>
    <dgm:pt modelId="{817C245A-E944-45BF-B970-4E79123B84CE}" type="pres">
      <dgm:prSet presAssocID="{4A043227-800C-403E-A876-D83C92DFB3F4}" presName="rootComposite3" presStyleCnt="0"/>
      <dgm:spPr/>
    </dgm:pt>
    <dgm:pt modelId="{398F188E-8AB9-4E8E-98E2-AE7003169805}" type="pres">
      <dgm:prSet presAssocID="{4A043227-800C-403E-A876-D83C92DFB3F4}" presName="rootText3" presStyleLbl="asst1" presStyleIdx="4" presStyleCnt="5" custLinFactNeighborX="62318" custLinFactNeighborY="-6311">
        <dgm:presLayoutVars>
          <dgm:chPref val="3"/>
        </dgm:presLayoutVars>
      </dgm:prSet>
      <dgm:spPr/>
    </dgm:pt>
    <dgm:pt modelId="{0FDFC3C2-956B-473B-B005-54F0FFCBFE9A}" type="pres">
      <dgm:prSet presAssocID="{4A043227-800C-403E-A876-D83C92DFB3F4}" presName="rootConnector3" presStyleLbl="asst1" presStyleIdx="4" presStyleCnt="5"/>
      <dgm:spPr/>
    </dgm:pt>
    <dgm:pt modelId="{237A20CF-BD30-4BDE-901C-97B61F56A723}" type="pres">
      <dgm:prSet presAssocID="{4A043227-800C-403E-A876-D83C92DFB3F4}" presName="hierChild6" presStyleCnt="0"/>
      <dgm:spPr/>
    </dgm:pt>
    <dgm:pt modelId="{411C99F3-186B-4EBF-BE7E-69F8D557C1B9}" type="pres">
      <dgm:prSet presAssocID="{4A043227-800C-403E-A876-D83C92DFB3F4}" presName="hierChild7" presStyleCnt="0"/>
      <dgm:spPr/>
    </dgm:pt>
  </dgm:ptLst>
  <dgm:cxnLst>
    <dgm:cxn modelId="{B8103707-F8E8-43B0-8EA9-617F9C7DF137}" srcId="{B5A9E690-7FBF-4A8C-A7C2-E3F8C550F499}" destId="{43D95A88-8DE7-42AD-993C-D7C4CE06581F}" srcOrd="0" destOrd="0" parTransId="{623649E3-3294-4CF2-985C-CC8C7B69B918}" sibTransId="{4F41DA47-5A17-4A92-9F21-D75349614382}"/>
    <dgm:cxn modelId="{85C12414-111C-41E3-8E7E-6F2F100B45C9}" type="presOf" srcId="{FE76CC0B-DE2D-4A6F-93C3-5831DA9B8F27}" destId="{9D39B4EC-7262-4908-9C43-694708EE5215}" srcOrd="1" destOrd="0" presId="urn:microsoft.com/office/officeart/2005/8/layout/orgChart1"/>
    <dgm:cxn modelId="{FCFA231D-B38E-4FAA-A258-B728C9128158}" type="presOf" srcId="{18A4E38A-17AE-4B52-B3B4-38E58FE19FA4}" destId="{E50AE08A-5430-44F7-9935-8F58F16152FA}" srcOrd="0" destOrd="0" presId="urn:microsoft.com/office/officeart/2005/8/layout/orgChart1"/>
    <dgm:cxn modelId="{DABAB127-40BC-4D2F-B0A2-E887480D3D26}" type="presOf" srcId="{DD607FDB-16BE-4098-87DA-1D76D3FA47EA}" destId="{3A218865-C1AD-4431-9182-C1E1F7BFBA23}" srcOrd="0" destOrd="0" presId="urn:microsoft.com/office/officeart/2005/8/layout/orgChart1"/>
    <dgm:cxn modelId="{6C92FF28-DC0F-4A09-9CFB-4673B4D942A3}" srcId="{FE76CC0B-DE2D-4A6F-93C3-5831DA9B8F27}" destId="{18A4E38A-17AE-4B52-B3B4-38E58FE19FA4}" srcOrd="1" destOrd="0" parTransId="{6610753A-AF8F-4543-AADB-E7AAC33B0DBE}" sibTransId="{A0F369A7-93A9-4BF4-B00D-484C204D0DF5}"/>
    <dgm:cxn modelId="{BC05795E-ABA1-4FAE-99C1-283C428F8864}" type="presOf" srcId="{4A043227-800C-403E-A876-D83C92DFB3F4}" destId="{0FDFC3C2-956B-473B-B005-54F0FFCBFE9A}" srcOrd="1" destOrd="0" presId="urn:microsoft.com/office/officeart/2005/8/layout/orgChart1"/>
    <dgm:cxn modelId="{F2FB0150-3F91-4693-A486-87AE2FFC478A}" type="presOf" srcId="{623649E3-3294-4CF2-985C-CC8C7B69B918}" destId="{5DE954D6-974B-4CA9-8A6D-504B2092B14E}" srcOrd="0" destOrd="0" presId="urn:microsoft.com/office/officeart/2005/8/layout/orgChart1"/>
    <dgm:cxn modelId="{34288C77-86DC-4E36-938F-732FDB2817D3}" type="presOf" srcId="{A6D6F138-9CFF-460F-949D-67EA1885082A}" destId="{EF110220-6984-4004-B378-219DC949654A}" srcOrd="0" destOrd="0" presId="urn:microsoft.com/office/officeart/2005/8/layout/orgChart1"/>
    <dgm:cxn modelId="{94E18A7A-C302-4734-829A-378019B54D05}" type="presOf" srcId="{43D95A88-8DE7-42AD-993C-D7C4CE06581F}" destId="{F963E016-7913-4124-944F-538A5AD761C0}" srcOrd="0" destOrd="0" presId="urn:microsoft.com/office/officeart/2005/8/layout/orgChart1"/>
    <dgm:cxn modelId="{CB7A139A-71C3-4726-AFE4-CA653BFFC58E}" type="presOf" srcId="{DD607FDB-16BE-4098-87DA-1D76D3FA47EA}" destId="{948A47FC-0C81-4262-A442-121D137AF55B}" srcOrd="1" destOrd="0" presId="urn:microsoft.com/office/officeart/2005/8/layout/orgChart1"/>
    <dgm:cxn modelId="{C8D6679E-C511-423A-B11E-85A8EAFBA99E}" type="presOf" srcId="{C725A54F-1905-40B8-A50C-98CFD22D6E34}" destId="{1A8B3225-BBD5-404D-8D80-84909F185C9B}" srcOrd="0" destOrd="0" presId="urn:microsoft.com/office/officeart/2005/8/layout/orgChart1"/>
    <dgm:cxn modelId="{2183B89E-7485-4FF9-8C14-E15614C28E91}" type="presOf" srcId="{B5A9E690-7FBF-4A8C-A7C2-E3F8C550F499}" destId="{E9511321-6B02-42A7-B4AA-253E36DECE47}" srcOrd="1" destOrd="0" presId="urn:microsoft.com/office/officeart/2005/8/layout/orgChart1"/>
    <dgm:cxn modelId="{559E02A3-F7A0-4B27-B6A5-9DCEC02E200B}" type="presOf" srcId="{43D95A88-8DE7-42AD-993C-D7C4CE06581F}" destId="{D0B483AF-1E78-4E91-AA17-9FF6B635B4B8}" srcOrd="1" destOrd="0" presId="urn:microsoft.com/office/officeart/2005/8/layout/orgChart1"/>
    <dgm:cxn modelId="{DEA02EAA-C21D-407B-B043-34BF3C659260}" srcId="{B5A9E690-7FBF-4A8C-A7C2-E3F8C550F499}" destId="{DD607FDB-16BE-4098-87DA-1D76D3FA47EA}" srcOrd="1" destOrd="0" parTransId="{A6D6F138-9CFF-460F-949D-67EA1885082A}" sibTransId="{93E51299-3C93-45E5-AA95-483DDD66F85A}"/>
    <dgm:cxn modelId="{4BF7B6AC-067F-4AF1-8124-7D50ED8CDEC4}" type="presOf" srcId="{4A043227-800C-403E-A876-D83C92DFB3F4}" destId="{398F188E-8AB9-4E8E-98E2-AE7003169805}" srcOrd="0" destOrd="0" presId="urn:microsoft.com/office/officeart/2005/8/layout/orgChart1"/>
    <dgm:cxn modelId="{F7D913AF-5BD6-4585-A66E-A9E4BE732025}" type="presOf" srcId="{B5A9E690-7FBF-4A8C-A7C2-E3F8C550F499}" destId="{18C5658A-9FEB-47F8-9126-1163441FBF18}" srcOrd="0" destOrd="0" presId="urn:microsoft.com/office/officeart/2005/8/layout/orgChart1"/>
    <dgm:cxn modelId="{5B6840BB-E43C-4BD5-9484-F091BC85AFF1}" type="presOf" srcId="{88A47AF5-6660-4096-931D-4AEF3956724D}" destId="{F95D17BD-7120-4940-B53F-A866F65FAD9B}" srcOrd="0" destOrd="0" presId="urn:microsoft.com/office/officeart/2005/8/layout/orgChart1"/>
    <dgm:cxn modelId="{1CE4A4C0-C146-4E47-B4D7-036D930FBC73}" type="presOf" srcId="{18A4E38A-17AE-4B52-B3B4-38E58FE19FA4}" destId="{540BAB2C-F227-4134-B8F1-772447B68866}" srcOrd="1" destOrd="0" presId="urn:microsoft.com/office/officeart/2005/8/layout/orgChart1"/>
    <dgm:cxn modelId="{C57024C2-CD54-4A1C-81F0-44ECED663441}" srcId="{FE76CC0B-DE2D-4A6F-93C3-5831DA9B8F27}" destId="{B5A9E690-7FBF-4A8C-A7C2-E3F8C550F499}" srcOrd="0" destOrd="0" parTransId="{3E4CDE30-C813-404D-8163-46B6CA4DD85C}" sibTransId="{23EC4472-C760-4152-8E25-C9A9EE726F8D}"/>
    <dgm:cxn modelId="{E50B2FD1-E493-4675-A6FB-ABD5AC8E878B}" srcId="{18A4E38A-17AE-4B52-B3B4-38E58FE19FA4}" destId="{4A043227-800C-403E-A876-D83C92DFB3F4}" srcOrd="0" destOrd="0" parTransId="{88A47AF5-6660-4096-931D-4AEF3956724D}" sibTransId="{A70CAD96-34A3-442B-BD2A-58E1D4301A6D}"/>
    <dgm:cxn modelId="{7E7A54DD-9312-45D3-8F76-E7CC67A5D439}" type="presOf" srcId="{FE76CC0B-DE2D-4A6F-93C3-5831DA9B8F27}" destId="{60A6563D-7717-4DB1-B416-DA81F63E3C97}" srcOrd="0" destOrd="0" presId="urn:microsoft.com/office/officeart/2005/8/layout/orgChart1"/>
    <dgm:cxn modelId="{95BB0EDE-D225-4B0A-BBDB-503CB51CC029}" srcId="{C725A54F-1905-40B8-A50C-98CFD22D6E34}" destId="{FE76CC0B-DE2D-4A6F-93C3-5831DA9B8F27}" srcOrd="0" destOrd="0" parTransId="{18C05BF5-73BB-4BA3-9E0A-890712F29173}" sibTransId="{3BE13A65-57A7-4257-9A23-675E74DD5C5C}"/>
    <dgm:cxn modelId="{3A6838EB-F87D-44A0-AD3D-C7AFE8101555}" type="presOf" srcId="{3E4CDE30-C813-404D-8163-46B6CA4DD85C}" destId="{FC4360BF-10B6-473E-A745-F685357ED244}" srcOrd="0" destOrd="0" presId="urn:microsoft.com/office/officeart/2005/8/layout/orgChart1"/>
    <dgm:cxn modelId="{7E72A8F2-4BC3-4F58-9CB9-3CC7A52BEEE5}" type="presOf" srcId="{6610753A-AF8F-4543-AADB-E7AAC33B0DBE}" destId="{E038E84E-59B3-44CB-9EBB-9445E7BE1C88}" srcOrd="0" destOrd="0" presId="urn:microsoft.com/office/officeart/2005/8/layout/orgChart1"/>
    <dgm:cxn modelId="{00F30F1C-D7FE-482A-B0BC-9D1146781B99}" type="presParOf" srcId="{1A8B3225-BBD5-404D-8D80-84909F185C9B}" destId="{09D7B029-8374-4E15-8B8B-B4ADE2B4E17D}" srcOrd="0" destOrd="0" presId="urn:microsoft.com/office/officeart/2005/8/layout/orgChart1"/>
    <dgm:cxn modelId="{C02670BA-25E4-4E15-83CA-5501208AF6E4}" type="presParOf" srcId="{09D7B029-8374-4E15-8B8B-B4ADE2B4E17D}" destId="{527BF705-9157-4286-98ED-9E0AECA692BF}" srcOrd="0" destOrd="0" presId="urn:microsoft.com/office/officeart/2005/8/layout/orgChart1"/>
    <dgm:cxn modelId="{3C9C2CE7-DA58-4CBB-8303-D846D2DADEDA}" type="presParOf" srcId="{527BF705-9157-4286-98ED-9E0AECA692BF}" destId="{60A6563D-7717-4DB1-B416-DA81F63E3C97}" srcOrd="0" destOrd="0" presId="urn:microsoft.com/office/officeart/2005/8/layout/orgChart1"/>
    <dgm:cxn modelId="{081DF805-97D5-416F-BBA9-A689B3667438}" type="presParOf" srcId="{527BF705-9157-4286-98ED-9E0AECA692BF}" destId="{9D39B4EC-7262-4908-9C43-694708EE5215}" srcOrd="1" destOrd="0" presId="urn:microsoft.com/office/officeart/2005/8/layout/orgChart1"/>
    <dgm:cxn modelId="{1CC73D46-A473-4607-82E3-B97817B4B5F2}" type="presParOf" srcId="{09D7B029-8374-4E15-8B8B-B4ADE2B4E17D}" destId="{D8F61CBE-8E2E-45E0-96FD-F547B47FCE19}" srcOrd="1" destOrd="0" presId="urn:microsoft.com/office/officeart/2005/8/layout/orgChart1"/>
    <dgm:cxn modelId="{D9204032-FAB8-4BED-A1A9-C6AFCEB4D5DF}" type="presParOf" srcId="{09D7B029-8374-4E15-8B8B-B4ADE2B4E17D}" destId="{99395A38-17F2-4BDD-9AA7-DF6508C02E05}" srcOrd="2" destOrd="0" presId="urn:microsoft.com/office/officeart/2005/8/layout/orgChart1"/>
    <dgm:cxn modelId="{3518349E-6958-42AC-8DB1-D0FB36A78144}" type="presParOf" srcId="{99395A38-17F2-4BDD-9AA7-DF6508C02E05}" destId="{FC4360BF-10B6-473E-A745-F685357ED244}" srcOrd="0" destOrd="0" presId="urn:microsoft.com/office/officeart/2005/8/layout/orgChart1"/>
    <dgm:cxn modelId="{DD0B556E-F3D4-4BD1-9FF8-99DFC49057E8}" type="presParOf" srcId="{99395A38-17F2-4BDD-9AA7-DF6508C02E05}" destId="{FECA8836-AD5A-4225-BA89-592334E29E2F}" srcOrd="1" destOrd="0" presId="urn:microsoft.com/office/officeart/2005/8/layout/orgChart1"/>
    <dgm:cxn modelId="{97E29FD1-E3FE-4BBD-A2A9-2D90B5B001F6}" type="presParOf" srcId="{FECA8836-AD5A-4225-BA89-592334E29E2F}" destId="{B605126B-4FC2-47B5-99E9-907267F268C2}" srcOrd="0" destOrd="0" presId="urn:microsoft.com/office/officeart/2005/8/layout/orgChart1"/>
    <dgm:cxn modelId="{17ECE6C3-216A-4F78-8F44-13E058CCC80B}" type="presParOf" srcId="{B605126B-4FC2-47B5-99E9-907267F268C2}" destId="{18C5658A-9FEB-47F8-9126-1163441FBF18}" srcOrd="0" destOrd="0" presId="urn:microsoft.com/office/officeart/2005/8/layout/orgChart1"/>
    <dgm:cxn modelId="{9622717B-6763-41A9-902F-673A96ED47A7}" type="presParOf" srcId="{B605126B-4FC2-47B5-99E9-907267F268C2}" destId="{E9511321-6B02-42A7-B4AA-253E36DECE47}" srcOrd="1" destOrd="0" presId="urn:microsoft.com/office/officeart/2005/8/layout/orgChart1"/>
    <dgm:cxn modelId="{952D2BCC-2E05-4809-93F6-75C09697A512}" type="presParOf" srcId="{FECA8836-AD5A-4225-BA89-592334E29E2F}" destId="{DE65828A-92BE-463F-88F1-194F4EC3870D}" srcOrd="1" destOrd="0" presId="urn:microsoft.com/office/officeart/2005/8/layout/orgChart1"/>
    <dgm:cxn modelId="{AEFD847F-728E-4FE6-8FDB-093644A6B42F}" type="presParOf" srcId="{FECA8836-AD5A-4225-BA89-592334E29E2F}" destId="{812470D2-81BA-4CB0-A007-0BE5B0DE5A91}" srcOrd="2" destOrd="0" presId="urn:microsoft.com/office/officeart/2005/8/layout/orgChart1"/>
    <dgm:cxn modelId="{DC2D7437-5FDD-47DE-B5C5-5969692E31DB}" type="presParOf" srcId="{812470D2-81BA-4CB0-A007-0BE5B0DE5A91}" destId="{5DE954D6-974B-4CA9-8A6D-504B2092B14E}" srcOrd="0" destOrd="0" presId="urn:microsoft.com/office/officeart/2005/8/layout/orgChart1"/>
    <dgm:cxn modelId="{DEAC3F7D-1988-4368-9E28-3F20E63A02ED}" type="presParOf" srcId="{812470D2-81BA-4CB0-A007-0BE5B0DE5A91}" destId="{71AD9DF1-08FC-4D37-B2B0-0FB5747AB50D}" srcOrd="1" destOrd="0" presId="urn:microsoft.com/office/officeart/2005/8/layout/orgChart1"/>
    <dgm:cxn modelId="{3509C27A-265C-4004-9FC0-8421489D4B4E}" type="presParOf" srcId="{71AD9DF1-08FC-4D37-B2B0-0FB5747AB50D}" destId="{018EA4AB-FDAB-447E-A182-EEC251397FD9}" srcOrd="0" destOrd="0" presId="urn:microsoft.com/office/officeart/2005/8/layout/orgChart1"/>
    <dgm:cxn modelId="{9CF229FB-4CF1-41F1-978B-81C4C6698AC0}" type="presParOf" srcId="{018EA4AB-FDAB-447E-A182-EEC251397FD9}" destId="{F963E016-7913-4124-944F-538A5AD761C0}" srcOrd="0" destOrd="0" presId="urn:microsoft.com/office/officeart/2005/8/layout/orgChart1"/>
    <dgm:cxn modelId="{00FE326C-6FCE-458C-AB9C-FF35E2A4C03B}" type="presParOf" srcId="{018EA4AB-FDAB-447E-A182-EEC251397FD9}" destId="{D0B483AF-1E78-4E91-AA17-9FF6B635B4B8}" srcOrd="1" destOrd="0" presId="urn:microsoft.com/office/officeart/2005/8/layout/orgChart1"/>
    <dgm:cxn modelId="{8BF64D61-C605-4862-B5A4-4AA247018B03}" type="presParOf" srcId="{71AD9DF1-08FC-4D37-B2B0-0FB5747AB50D}" destId="{738B4C5F-2C69-4EAD-83E8-B0CD78F4EF66}" srcOrd="1" destOrd="0" presId="urn:microsoft.com/office/officeart/2005/8/layout/orgChart1"/>
    <dgm:cxn modelId="{2AC3850D-9BE0-4215-814A-1C7E004C4C43}" type="presParOf" srcId="{71AD9DF1-08FC-4D37-B2B0-0FB5747AB50D}" destId="{9B3EDDDD-5BB8-4F46-A337-D740E5A8057C}" srcOrd="2" destOrd="0" presId="urn:microsoft.com/office/officeart/2005/8/layout/orgChart1"/>
    <dgm:cxn modelId="{AD1BA436-B0FE-43E3-8541-CDE6C93B62CE}" type="presParOf" srcId="{812470D2-81BA-4CB0-A007-0BE5B0DE5A91}" destId="{EF110220-6984-4004-B378-219DC949654A}" srcOrd="2" destOrd="0" presId="urn:microsoft.com/office/officeart/2005/8/layout/orgChart1"/>
    <dgm:cxn modelId="{2C8D5671-CECC-449C-8F34-9D3AE5AC0AA5}" type="presParOf" srcId="{812470D2-81BA-4CB0-A007-0BE5B0DE5A91}" destId="{CA78A70A-4C1A-4516-9451-CA96CE989B80}" srcOrd="3" destOrd="0" presId="urn:microsoft.com/office/officeart/2005/8/layout/orgChart1"/>
    <dgm:cxn modelId="{672D67AD-7EFB-43BA-9F96-D587870F7B37}" type="presParOf" srcId="{CA78A70A-4C1A-4516-9451-CA96CE989B80}" destId="{F07C0E25-2372-4ED4-A711-C71856305058}" srcOrd="0" destOrd="0" presId="urn:microsoft.com/office/officeart/2005/8/layout/orgChart1"/>
    <dgm:cxn modelId="{AEEC7811-D55F-452A-B9A9-645DAEFEB8A3}" type="presParOf" srcId="{F07C0E25-2372-4ED4-A711-C71856305058}" destId="{3A218865-C1AD-4431-9182-C1E1F7BFBA23}" srcOrd="0" destOrd="0" presId="urn:microsoft.com/office/officeart/2005/8/layout/orgChart1"/>
    <dgm:cxn modelId="{52876EE9-6595-4238-8FE5-75A2432C3B9C}" type="presParOf" srcId="{F07C0E25-2372-4ED4-A711-C71856305058}" destId="{948A47FC-0C81-4262-A442-121D137AF55B}" srcOrd="1" destOrd="0" presId="urn:microsoft.com/office/officeart/2005/8/layout/orgChart1"/>
    <dgm:cxn modelId="{955D0B2F-32D1-4A1D-8146-AD6DE8C4515D}" type="presParOf" srcId="{CA78A70A-4C1A-4516-9451-CA96CE989B80}" destId="{9DB52DB7-CF46-40DC-8A9C-B20FE7F10FCE}" srcOrd="1" destOrd="0" presId="urn:microsoft.com/office/officeart/2005/8/layout/orgChart1"/>
    <dgm:cxn modelId="{3011E088-8C47-45A8-B650-BB73BE26C37B}" type="presParOf" srcId="{CA78A70A-4C1A-4516-9451-CA96CE989B80}" destId="{B878BA8C-12EA-4F93-8C2C-DEA2CB68FE59}" srcOrd="2" destOrd="0" presId="urn:microsoft.com/office/officeart/2005/8/layout/orgChart1"/>
    <dgm:cxn modelId="{BA258C27-B385-4AFD-9D0C-CD87E7DEDEEF}" type="presParOf" srcId="{99395A38-17F2-4BDD-9AA7-DF6508C02E05}" destId="{E038E84E-59B3-44CB-9EBB-9445E7BE1C88}" srcOrd="2" destOrd="0" presId="urn:microsoft.com/office/officeart/2005/8/layout/orgChart1"/>
    <dgm:cxn modelId="{6C2F377B-2566-42C7-85D8-EC75C87F955A}" type="presParOf" srcId="{99395A38-17F2-4BDD-9AA7-DF6508C02E05}" destId="{231FC2CA-1CA0-4C16-8DC7-A317F3459DEF}" srcOrd="3" destOrd="0" presId="urn:microsoft.com/office/officeart/2005/8/layout/orgChart1"/>
    <dgm:cxn modelId="{F1FC6F86-6D2F-4507-923B-9894FD8DE116}" type="presParOf" srcId="{231FC2CA-1CA0-4C16-8DC7-A317F3459DEF}" destId="{6AA5B568-6F66-4C36-A52E-561D101FF798}" srcOrd="0" destOrd="0" presId="urn:microsoft.com/office/officeart/2005/8/layout/orgChart1"/>
    <dgm:cxn modelId="{552E1853-05EC-47AB-BD26-A963FA430469}" type="presParOf" srcId="{6AA5B568-6F66-4C36-A52E-561D101FF798}" destId="{E50AE08A-5430-44F7-9935-8F58F16152FA}" srcOrd="0" destOrd="0" presId="urn:microsoft.com/office/officeart/2005/8/layout/orgChart1"/>
    <dgm:cxn modelId="{97168A6E-CC14-468A-B9EB-0C3ACC77682D}" type="presParOf" srcId="{6AA5B568-6F66-4C36-A52E-561D101FF798}" destId="{540BAB2C-F227-4134-B8F1-772447B68866}" srcOrd="1" destOrd="0" presId="urn:microsoft.com/office/officeart/2005/8/layout/orgChart1"/>
    <dgm:cxn modelId="{C5F12E60-FBA9-410D-B98E-9A5FF8329A3E}" type="presParOf" srcId="{231FC2CA-1CA0-4C16-8DC7-A317F3459DEF}" destId="{CE8DB748-B306-46FF-9590-8871A3941100}" srcOrd="1" destOrd="0" presId="urn:microsoft.com/office/officeart/2005/8/layout/orgChart1"/>
    <dgm:cxn modelId="{5AC95DAB-6496-4DFA-83C2-BF0BC285BE49}" type="presParOf" srcId="{231FC2CA-1CA0-4C16-8DC7-A317F3459DEF}" destId="{D1EF3368-8349-421F-9C16-2E18C643450A}" srcOrd="2" destOrd="0" presId="urn:microsoft.com/office/officeart/2005/8/layout/orgChart1"/>
    <dgm:cxn modelId="{AF5A53BA-8459-41FC-B14C-51F9667FFFDE}" type="presParOf" srcId="{D1EF3368-8349-421F-9C16-2E18C643450A}" destId="{F95D17BD-7120-4940-B53F-A866F65FAD9B}" srcOrd="0" destOrd="0" presId="urn:microsoft.com/office/officeart/2005/8/layout/orgChart1"/>
    <dgm:cxn modelId="{7C6A04F4-F3B3-4924-820B-1DA2DB1447D3}" type="presParOf" srcId="{D1EF3368-8349-421F-9C16-2E18C643450A}" destId="{76BAD80E-E29C-48FE-BC8D-D5D3D3E98DF2}" srcOrd="1" destOrd="0" presId="urn:microsoft.com/office/officeart/2005/8/layout/orgChart1"/>
    <dgm:cxn modelId="{EA1265C9-778B-43BD-BE2D-C36247223FBB}" type="presParOf" srcId="{76BAD80E-E29C-48FE-BC8D-D5D3D3E98DF2}" destId="{817C245A-E944-45BF-B970-4E79123B84CE}" srcOrd="0" destOrd="0" presId="urn:microsoft.com/office/officeart/2005/8/layout/orgChart1"/>
    <dgm:cxn modelId="{C0017553-0C52-406D-815E-8ECEF65C1A3E}" type="presParOf" srcId="{817C245A-E944-45BF-B970-4E79123B84CE}" destId="{398F188E-8AB9-4E8E-98E2-AE7003169805}" srcOrd="0" destOrd="0" presId="urn:microsoft.com/office/officeart/2005/8/layout/orgChart1"/>
    <dgm:cxn modelId="{FBDDBDAE-96D9-4C00-BD2C-7690F4C6339F}" type="presParOf" srcId="{817C245A-E944-45BF-B970-4E79123B84CE}" destId="{0FDFC3C2-956B-473B-B005-54F0FFCBFE9A}" srcOrd="1" destOrd="0" presId="urn:microsoft.com/office/officeart/2005/8/layout/orgChart1"/>
    <dgm:cxn modelId="{32614BD7-16E1-42AA-891C-407FA21B5E66}" type="presParOf" srcId="{76BAD80E-E29C-48FE-BC8D-D5D3D3E98DF2}" destId="{237A20CF-BD30-4BDE-901C-97B61F56A723}" srcOrd="1" destOrd="0" presId="urn:microsoft.com/office/officeart/2005/8/layout/orgChart1"/>
    <dgm:cxn modelId="{BDEFD226-3762-4554-AFBF-3CA060388159}" type="presParOf" srcId="{76BAD80E-E29C-48FE-BC8D-D5D3D3E98DF2}" destId="{411C99F3-186B-4EBF-BE7E-69F8D557C1B9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D17BD-7120-4940-B53F-A866F65FAD9B}">
      <dsp:nvSpPr>
        <dsp:cNvPr id="0" name=""/>
        <dsp:cNvSpPr/>
      </dsp:nvSpPr>
      <dsp:spPr>
        <a:xfrm>
          <a:off x="2488469" y="1140892"/>
          <a:ext cx="411014" cy="352389"/>
        </a:xfrm>
        <a:custGeom>
          <a:avLst/>
          <a:gdLst/>
          <a:ahLst/>
          <a:cxnLst/>
          <a:rect l="0" t="0" r="0" b="0"/>
          <a:pathLst>
            <a:path>
              <a:moveTo>
                <a:pt x="411014" y="0"/>
              </a:moveTo>
              <a:lnTo>
                <a:pt x="0" y="352389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8E84E-59B3-44CB-9EBB-9445E7BE1C88}">
      <dsp:nvSpPr>
        <dsp:cNvPr id="0" name=""/>
        <dsp:cNvSpPr/>
      </dsp:nvSpPr>
      <dsp:spPr>
        <a:xfrm>
          <a:off x="1904278" y="556928"/>
          <a:ext cx="583963" cy="378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342"/>
              </a:lnTo>
              <a:lnTo>
                <a:pt x="583963" y="3783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10220-6984-4004-B378-219DC949654A}">
      <dsp:nvSpPr>
        <dsp:cNvPr id="0" name=""/>
        <dsp:cNvSpPr/>
      </dsp:nvSpPr>
      <dsp:spPr>
        <a:xfrm>
          <a:off x="863352" y="1140892"/>
          <a:ext cx="91440" cy="378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342"/>
              </a:lnTo>
              <a:lnTo>
                <a:pt x="132080" y="3783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954D6-974B-4CA9-8A6D-504B2092B14E}">
      <dsp:nvSpPr>
        <dsp:cNvPr id="0" name=""/>
        <dsp:cNvSpPr/>
      </dsp:nvSpPr>
      <dsp:spPr>
        <a:xfrm>
          <a:off x="776991" y="1140892"/>
          <a:ext cx="91440" cy="378342"/>
        </a:xfrm>
        <a:custGeom>
          <a:avLst/>
          <a:gdLst/>
          <a:ahLst/>
          <a:cxnLst/>
          <a:rect l="0" t="0" r="0" b="0"/>
          <a:pathLst>
            <a:path>
              <a:moveTo>
                <a:pt x="132080" y="0"/>
              </a:moveTo>
              <a:lnTo>
                <a:pt x="132080" y="378342"/>
              </a:lnTo>
              <a:lnTo>
                <a:pt x="45720" y="3783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360BF-10B6-473E-A745-F685357ED244}">
      <dsp:nvSpPr>
        <dsp:cNvPr id="0" name=""/>
        <dsp:cNvSpPr/>
      </dsp:nvSpPr>
      <dsp:spPr>
        <a:xfrm>
          <a:off x="1320314" y="556928"/>
          <a:ext cx="583963" cy="378342"/>
        </a:xfrm>
        <a:custGeom>
          <a:avLst/>
          <a:gdLst/>
          <a:ahLst/>
          <a:cxnLst/>
          <a:rect l="0" t="0" r="0" b="0"/>
          <a:pathLst>
            <a:path>
              <a:moveTo>
                <a:pt x="583963" y="0"/>
              </a:moveTo>
              <a:lnTo>
                <a:pt x="583963" y="378342"/>
              </a:lnTo>
              <a:lnTo>
                <a:pt x="0" y="3783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6563D-7717-4DB1-B416-DA81F63E3C97}">
      <dsp:nvSpPr>
        <dsp:cNvPr id="0" name=""/>
        <dsp:cNvSpPr/>
      </dsp:nvSpPr>
      <dsp:spPr>
        <a:xfrm>
          <a:off x="1493036" y="145686"/>
          <a:ext cx="822484" cy="411242"/>
        </a:xfrm>
        <a:prstGeom prst="rect">
          <a:avLst/>
        </a:pr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b="1" kern="1200" dirty="0">
              <a:solidFill>
                <a:schemeClr val="tx1"/>
              </a:solidFill>
              <a:latin typeface="Rockwell" panose="02060603020205020403" pitchFamily="18" charset="0"/>
            </a:rPr>
            <a:t>images</a:t>
          </a:r>
        </a:p>
      </dsp:txBody>
      <dsp:txXfrm>
        <a:off x="1493036" y="145686"/>
        <a:ext cx="822484" cy="411242"/>
      </dsp:txXfrm>
    </dsp:sp>
    <dsp:sp modelId="{18C5658A-9FEB-47F8-9126-1163441FBF18}">
      <dsp:nvSpPr>
        <dsp:cNvPr id="0" name=""/>
        <dsp:cNvSpPr/>
      </dsp:nvSpPr>
      <dsp:spPr>
        <a:xfrm>
          <a:off x="497830" y="729650"/>
          <a:ext cx="822484" cy="411242"/>
        </a:xfrm>
        <a:prstGeom prst="rect">
          <a:avLst/>
        </a:pr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b="1" kern="1200" dirty="0">
              <a:solidFill>
                <a:schemeClr val="tx1"/>
              </a:solidFill>
              <a:latin typeface="Rockwell" panose="02060603020205020403" pitchFamily="18" charset="0"/>
            </a:rPr>
            <a:t>train</a:t>
          </a:r>
        </a:p>
      </dsp:txBody>
      <dsp:txXfrm>
        <a:off x="497830" y="729650"/>
        <a:ext cx="822484" cy="411242"/>
      </dsp:txXfrm>
    </dsp:sp>
    <dsp:sp modelId="{F963E016-7913-4124-944F-538A5AD761C0}">
      <dsp:nvSpPr>
        <dsp:cNvPr id="0" name=""/>
        <dsp:cNvSpPr/>
      </dsp:nvSpPr>
      <dsp:spPr>
        <a:xfrm>
          <a:off x="227" y="1313614"/>
          <a:ext cx="822484" cy="411242"/>
        </a:xfrm>
        <a:prstGeom prst="rect">
          <a:avLst/>
        </a:pr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b="1" kern="1200" dirty="0">
              <a:solidFill>
                <a:schemeClr val="tx1"/>
              </a:solidFill>
              <a:latin typeface="Rockwell" panose="02060603020205020403" pitchFamily="18" charset="0"/>
            </a:rPr>
            <a:t>si_neumonia</a:t>
          </a:r>
        </a:p>
      </dsp:txBody>
      <dsp:txXfrm>
        <a:off x="227" y="1313614"/>
        <a:ext cx="822484" cy="411242"/>
      </dsp:txXfrm>
    </dsp:sp>
    <dsp:sp modelId="{3A218865-C1AD-4431-9182-C1E1F7BFBA23}">
      <dsp:nvSpPr>
        <dsp:cNvPr id="0" name=""/>
        <dsp:cNvSpPr/>
      </dsp:nvSpPr>
      <dsp:spPr>
        <a:xfrm>
          <a:off x="995433" y="1313614"/>
          <a:ext cx="822484" cy="411242"/>
        </a:xfrm>
        <a:prstGeom prst="rect">
          <a:avLst/>
        </a:pr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b="1" kern="1200" dirty="0">
              <a:solidFill>
                <a:schemeClr val="tx1"/>
              </a:solidFill>
              <a:latin typeface="Rockwell" panose="02060603020205020403" pitchFamily="18" charset="0"/>
            </a:rPr>
            <a:t>no_neumonia</a:t>
          </a:r>
        </a:p>
      </dsp:txBody>
      <dsp:txXfrm>
        <a:off x="995433" y="1313614"/>
        <a:ext cx="822484" cy="411242"/>
      </dsp:txXfrm>
    </dsp:sp>
    <dsp:sp modelId="{E50AE08A-5430-44F7-9935-8F58F16152FA}">
      <dsp:nvSpPr>
        <dsp:cNvPr id="0" name=""/>
        <dsp:cNvSpPr/>
      </dsp:nvSpPr>
      <dsp:spPr>
        <a:xfrm>
          <a:off x="2488242" y="729650"/>
          <a:ext cx="822484" cy="411242"/>
        </a:xfrm>
        <a:prstGeom prst="rect">
          <a:avLst/>
        </a:pr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b="1" kern="1200" dirty="0">
              <a:solidFill>
                <a:schemeClr val="tx1"/>
              </a:solidFill>
              <a:latin typeface="Rockwell" panose="02060603020205020403" pitchFamily="18" charset="0"/>
            </a:rPr>
            <a:t>test</a:t>
          </a:r>
        </a:p>
      </dsp:txBody>
      <dsp:txXfrm>
        <a:off x="2488242" y="729650"/>
        <a:ext cx="822484" cy="411242"/>
      </dsp:txXfrm>
    </dsp:sp>
    <dsp:sp modelId="{398F188E-8AB9-4E8E-98E2-AE7003169805}">
      <dsp:nvSpPr>
        <dsp:cNvPr id="0" name=""/>
        <dsp:cNvSpPr/>
      </dsp:nvSpPr>
      <dsp:spPr>
        <a:xfrm>
          <a:off x="2488469" y="1287660"/>
          <a:ext cx="822484" cy="411242"/>
        </a:xfrm>
        <a:prstGeom prst="rect">
          <a:avLst/>
        </a:pr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b="1" kern="1200" dirty="0">
              <a:solidFill>
                <a:schemeClr val="tx1"/>
              </a:solidFill>
              <a:latin typeface="Rockwell" panose="02060603020205020403" pitchFamily="18" charset="0"/>
            </a:rPr>
            <a:t>test_img</a:t>
          </a:r>
        </a:p>
      </dsp:txBody>
      <dsp:txXfrm>
        <a:off x="2488469" y="1287660"/>
        <a:ext cx="822484" cy="411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99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212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68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341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19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230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0927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01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971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29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797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06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1_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6717148A-BE18-ADC6-052A-3C0F90171D76}"/>
              </a:ext>
            </a:extLst>
          </p:cNvPr>
          <p:cNvGrpSpPr/>
          <p:nvPr/>
        </p:nvGrpSpPr>
        <p:grpSpPr>
          <a:xfrm>
            <a:off x="0" y="-30677"/>
            <a:ext cx="9144000" cy="564137"/>
            <a:chOff x="0" y="-30677"/>
            <a:chExt cx="9144000" cy="564137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4DBDABF0-4AE1-AD2F-5681-5487FDC7E583}"/>
                </a:ext>
              </a:extLst>
            </p:cNvPr>
            <p:cNvSpPr/>
            <p:nvPr/>
          </p:nvSpPr>
          <p:spPr>
            <a:xfrm>
              <a:off x="0" y="0"/>
              <a:ext cx="9144000" cy="51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>
                <a:solidFill>
                  <a:schemeClr val="tx2"/>
                </a:solidFill>
              </a:endParaRP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8371BAF1-C34E-2F12-8DBA-7F63C6BA4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42354"/>
                </a:clrFrom>
                <a:clrTo>
                  <a:srgbClr val="04235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36949" y="-30677"/>
              <a:ext cx="1633309" cy="564137"/>
            </a:xfrm>
            <a:prstGeom prst="rect">
              <a:avLst/>
            </a:prstGeom>
          </p:spPr>
        </p:pic>
      </p:grpSp>
      <p:sp>
        <p:nvSpPr>
          <p:cNvPr id="7" name="Subtítulo 1">
            <a:extLst>
              <a:ext uri="{FF2B5EF4-FFF2-40B4-BE49-F238E27FC236}">
                <a16:creationId xmlns:a16="http://schemas.microsoft.com/office/drawing/2014/main" id="{606DBD1C-5EE5-DE1E-4673-D91E22CBFB98}"/>
              </a:ext>
            </a:extLst>
          </p:cNvPr>
          <p:cNvSpPr txBox="1">
            <a:spLocks/>
          </p:cNvSpPr>
          <p:nvPr/>
        </p:nvSpPr>
        <p:spPr>
          <a:xfrm>
            <a:off x="1143002" y="747109"/>
            <a:ext cx="6858000" cy="152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000" b="1" dirty="0">
                <a:solidFill>
                  <a:srgbClr val="002060"/>
                </a:solidFill>
              </a:rPr>
              <a:t>INF659-0001 : TÉCNICAS AVANZADAS DE DATA MINING Y SISTEMAS INTELIGENTES</a:t>
            </a:r>
          </a:p>
          <a:p>
            <a:r>
              <a:rPr lang="es-PE" sz="1800" dirty="0" err="1">
                <a:solidFill>
                  <a:schemeClr val="bg1">
                    <a:lumMod val="50000"/>
                  </a:schemeClr>
                </a:solidFill>
              </a:rPr>
              <a:t>InClass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PE" sz="1800" dirty="0" err="1">
                <a:solidFill>
                  <a:schemeClr val="bg1">
                    <a:lumMod val="50000"/>
                  </a:schemeClr>
                </a:solidFill>
              </a:rPr>
              <a:t>Kaggle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PE" sz="1800" dirty="0" err="1">
                <a:solidFill>
                  <a:schemeClr val="bg1">
                    <a:lumMod val="50000"/>
                  </a:schemeClr>
                </a:solidFill>
              </a:rPr>
              <a:t>Competition</a:t>
            </a:r>
            <a:endParaRPr lang="es-PE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sz="20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D41D77-E082-3783-16D0-4E43CC60ABA4}"/>
              </a:ext>
            </a:extLst>
          </p:cNvPr>
          <p:cNvSpPr txBox="1"/>
          <p:nvPr/>
        </p:nvSpPr>
        <p:spPr>
          <a:xfrm>
            <a:off x="6696229" y="4396391"/>
            <a:ext cx="214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>
                    <a:lumMod val="50000"/>
                  </a:schemeClr>
                </a:solidFill>
              </a:rPr>
              <a:t>Laboriano Galindo Alipio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03ACAAE-32B5-3116-2891-36505A702AE1}"/>
              </a:ext>
            </a:extLst>
          </p:cNvPr>
          <p:cNvSpPr txBox="1"/>
          <p:nvPr/>
        </p:nvSpPr>
        <p:spPr>
          <a:xfrm>
            <a:off x="1374837" y="2540207"/>
            <a:ext cx="63943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000" b="1" dirty="0">
                <a:solidFill>
                  <a:srgbClr val="002060"/>
                </a:solidFill>
              </a:rPr>
              <a:t>Predecir si una persona tiene neumonía, en base a una imagen de Rayos X dada</a:t>
            </a:r>
            <a:r>
              <a:rPr lang="es-MX" sz="2000" b="1" dirty="0">
                <a:solidFill>
                  <a:srgbClr val="002060"/>
                </a:solidFill>
              </a:rPr>
              <a:t>.</a:t>
            </a:r>
            <a:endParaRPr lang="es-ES" sz="2000" b="1" dirty="0">
              <a:solidFill>
                <a:srgbClr val="00206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16F17D-337B-91BA-D1A6-00EEDE1D6FF8}"/>
              </a:ext>
            </a:extLst>
          </p:cNvPr>
          <p:cNvSpPr txBox="1"/>
          <p:nvPr/>
        </p:nvSpPr>
        <p:spPr>
          <a:xfrm>
            <a:off x="6088325" y="4088614"/>
            <a:ext cx="1348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chemeClr val="tx2"/>
                </a:solidFill>
              </a:rPr>
              <a:t> </a:t>
            </a:r>
            <a:r>
              <a:rPr lang="es-ES" sz="1400" b="1" dirty="0">
                <a:solidFill>
                  <a:srgbClr val="002060"/>
                </a:solidFill>
              </a:rPr>
              <a:t>Alumno:</a:t>
            </a:r>
            <a:r>
              <a:rPr lang="es-ES" sz="1400" b="1" dirty="0">
                <a:solidFill>
                  <a:schemeClr val="tx2"/>
                </a:solidFill>
              </a:rPr>
              <a:t>:</a:t>
            </a:r>
            <a:endParaRPr lang="es-PE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8194C-C49E-42AA-2F0D-FF33B32AE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es-PE" altLang="es-PE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06E6120-4CC5-7119-BD51-05663B496BA4}"/>
              </a:ext>
            </a:extLst>
          </p:cNvPr>
          <p:cNvGrpSpPr/>
          <p:nvPr/>
        </p:nvGrpSpPr>
        <p:grpSpPr>
          <a:xfrm>
            <a:off x="0" y="-30677"/>
            <a:ext cx="9144000" cy="564137"/>
            <a:chOff x="0" y="-30677"/>
            <a:chExt cx="9144000" cy="56413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3E69669-ABA0-0DC9-F092-484AE89A0EFB}"/>
                </a:ext>
              </a:extLst>
            </p:cNvPr>
            <p:cNvSpPr/>
            <p:nvPr/>
          </p:nvSpPr>
          <p:spPr>
            <a:xfrm>
              <a:off x="0" y="0"/>
              <a:ext cx="9144000" cy="51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2"/>
                </a:solidFill>
              </a:endParaRP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D960E83-DFB6-23CB-2726-12ADA5CBA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42354"/>
                </a:clrFrom>
                <a:clrTo>
                  <a:srgbClr val="04235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36949" y="-30677"/>
              <a:ext cx="1633309" cy="564137"/>
            </a:xfrm>
            <a:prstGeom prst="rect">
              <a:avLst/>
            </a:prstGeom>
          </p:spPr>
        </p:pic>
      </p:grpSp>
      <p:sp>
        <p:nvSpPr>
          <p:cNvPr id="2" name="Google Shape;199;p29">
            <a:extLst>
              <a:ext uri="{FF2B5EF4-FFF2-40B4-BE49-F238E27FC236}">
                <a16:creationId xmlns:a16="http://schemas.microsoft.com/office/drawing/2014/main" id="{8F421B6B-EB13-DF0F-2F52-81CB4D00B14A}"/>
              </a:ext>
            </a:extLst>
          </p:cNvPr>
          <p:cNvSpPr txBox="1">
            <a:spLocks/>
          </p:cNvSpPr>
          <p:nvPr/>
        </p:nvSpPr>
        <p:spPr>
          <a:xfrm>
            <a:off x="226260" y="664020"/>
            <a:ext cx="4881680" cy="5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3200" b="1" dirty="0">
                <a:solidFill>
                  <a:srgbClr val="002060"/>
                </a:solidFill>
                <a:latin typeface="Rockwell" panose="02060603020205020403" pitchFamily="18" charset="0"/>
              </a:rPr>
              <a:t>Resultados - </a:t>
            </a:r>
            <a:r>
              <a:rPr lang="es-PE" sz="3200" b="1" dirty="0" err="1">
                <a:solidFill>
                  <a:srgbClr val="002060"/>
                </a:solidFill>
                <a:latin typeface="Rockwell" panose="02060603020205020403" pitchFamily="18" charset="0"/>
              </a:rPr>
              <a:t>auc</a:t>
            </a:r>
            <a:endParaRPr lang="es-PE" sz="3200" b="1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951855-1A24-F639-B6C7-AD1464A68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60" y="1740309"/>
            <a:ext cx="4436883" cy="28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341AF9B-C75A-1628-7825-0C19CD35C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400" y="1843548"/>
            <a:ext cx="43776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8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06E6120-4CC5-7119-BD51-05663B496BA4}"/>
              </a:ext>
            </a:extLst>
          </p:cNvPr>
          <p:cNvGrpSpPr/>
          <p:nvPr/>
        </p:nvGrpSpPr>
        <p:grpSpPr>
          <a:xfrm>
            <a:off x="0" y="-30677"/>
            <a:ext cx="9144000" cy="564137"/>
            <a:chOff x="0" y="-30677"/>
            <a:chExt cx="9144000" cy="56413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3E69669-ABA0-0DC9-F092-484AE89A0EFB}"/>
                </a:ext>
              </a:extLst>
            </p:cNvPr>
            <p:cNvSpPr/>
            <p:nvPr/>
          </p:nvSpPr>
          <p:spPr>
            <a:xfrm>
              <a:off x="0" y="0"/>
              <a:ext cx="9144000" cy="51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2"/>
                </a:solidFill>
              </a:endParaRP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D960E83-DFB6-23CB-2726-12ADA5CBA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42354"/>
                </a:clrFrom>
                <a:clrTo>
                  <a:srgbClr val="04235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36949" y="-30677"/>
              <a:ext cx="1633309" cy="564137"/>
            </a:xfrm>
            <a:prstGeom prst="rect">
              <a:avLst/>
            </a:prstGeom>
          </p:spPr>
        </p:pic>
      </p:grpSp>
      <p:sp>
        <p:nvSpPr>
          <p:cNvPr id="2" name="Google Shape;199;p29">
            <a:extLst>
              <a:ext uri="{FF2B5EF4-FFF2-40B4-BE49-F238E27FC236}">
                <a16:creationId xmlns:a16="http://schemas.microsoft.com/office/drawing/2014/main" id="{8F421B6B-EB13-DF0F-2F52-81CB4D00B14A}"/>
              </a:ext>
            </a:extLst>
          </p:cNvPr>
          <p:cNvSpPr txBox="1">
            <a:spLocks/>
          </p:cNvSpPr>
          <p:nvPr/>
        </p:nvSpPr>
        <p:spPr>
          <a:xfrm>
            <a:off x="226260" y="664020"/>
            <a:ext cx="4881680" cy="5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3200" b="1" dirty="0">
                <a:solidFill>
                  <a:srgbClr val="002060"/>
                </a:solidFill>
                <a:latin typeface="Rockwell" panose="02060603020205020403" pitchFamily="18" charset="0"/>
              </a:rPr>
              <a:t>Resultados - </a:t>
            </a:r>
            <a:r>
              <a:rPr lang="es-PE" sz="3200" b="1" dirty="0" err="1">
                <a:solidFill>
                  <a:srgbClr val="002060"/>
                </a:solidFill>
                <a:latin typeface="Rockwell" panose="02060603020205020403" pitchFamily="18" charset="0"/>
              </a:rPr>
              <a:t>Kaggle</a:t>
            </a:r>
            <a:endParaRPr lang="es-PE" sz="3200" b="1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0020097-015C-5DB4-FCC5-708E0C6F3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58" y="1380839"/>
            <a:ext cx="7241458" cy="325865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F1629509-EDC0-894B-8969-E8CBB3DE3EA3}"/>
              </a:ext>
            </a:extLst>
          </p:cNvPr>
          <p:cNvSpPr/>
          <p:nvPr/>
        </p:nvSpPr>
        <p:spPr>
          <a:xfrm>
            <a:off x="612058" y="2075536"/>
            <a:ext cx="6577781" cy="5751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846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06E6120-4CC5-7119-BD51-05663B496BA4}"/>
              </a:ext>
            </a:extLst>
          </p:cNvPr>
          <p:cNvGrpSpPr/>
          <p:nvPr/>
        </p:nvGrpSpPr>
        <p:grpSpPr>
          <a:xfrm>
            <a:off x="0" y="-30677"/>
            <a:ext cx="9144000" cy="564137"/>
            <a:chOff x="0" y="-30677"/>
            <a:chExt cx="9144000" cy="56413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3E69669-ABA0-0DC9-F092-484AE89A0EFB}"/>
                </a:ext>
              </a:extLst>
            </p:cNvPr>
            <p:cNvSpPr/>
            <p:nvPr/>
          </p:nvSpPr>
          <p:spPr>
            <a:xfrm>
              <a:off x="0" y="0"/>
              <a:ext cx="9144000" cy="51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2"/>
                </a:solidFill>
              </a:endParaRP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D960E83-DFB6-23CB-2726-12ADA5CBA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42354"/>
                </a:clrFrom>
                <a:clrTo>
                  <a:srgbClr val="04235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36949" y="-30677"/>
              <a:ext cx="1633309" cy="564137"/>
            </a:xfrm>
            <a:prstGeom prst="rect">
              <a:avLst/>
            </a:prstGeom>
          </p:spPr>
        </p:pic>
      </p:grpSp>
      <p:sp>
        <p:nvSpPr>
          <p:cNvPr id="2" name="Google Shape;199;p29">
            <a:extLst>
              <a:ext uri="{FF2B5EF4-FFF2-40B4-BE49-F238E27FC236}">
                <a16:creationId xmlns:a16="http://schemas.microsoft.com/office/drawing/2014/main" id="{8F421B6B-EB13-DF0F-2F52-81CB4D00B14A}"/>
              </a:ext>
            </a:extLst>
          </p:cNvPr>
          <p:cNvSpPr txBox="1">
            <a:spLocks/>
          </p:cNvSpPr>
          <p:nvPr/>
        </p:nvSpPr>
        <p:spPr>
          <a:xfrm>
            <a:off x="226260" y="664020"/>
            <a:ext cx="4881680" cy="5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3200" b="1" dirty="0">
                <a:solidFill>
                  <a:srgbClr val="002060"/>
                </a:solidFill>
                <a:latin typeface="Rockwell" panose="02060603020205020403" pitchFamily="18" charset="0"/>
              </a:rPr>
              <a:t>Resultados - </a:t>
            </a:r>
            <a:r>
              <a:rPr lang="es-PE" sz="3200" b="1" dirty="0" err="1">
                <a:solidFill>
                  <a:srgbClr val="002060"/>
                </a:solidFill>
                <a:latin typeface="Rockwell" panose="02060603020205020403" pitchFamily="18" charset="0"/>
              </a:rPr>
              <a:t>Kaggle</a:t>
            </a:r>
            <a:endParaRPr lang="es-PE" sz="3200" b="1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5E5404C-351A-8E63-00D7-860F9B916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993" y="1228157"/>
            <a:ext cx="7112659" cy="376242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32671AA-BFB0-E3A6-DD3C-2A87771FCA27}"/>
              </a:ext>
            </a:extLst>
          </p:cNvPr>
          <p:cNvSpPr/>
          <p:nvPr/>
        </p:nvSpPr>
        <p:spPr>
          <a:xfrm>
            <a:off x="1201993" y="2632587"/>
            <a:ext cx="6577781" cy="5751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643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06E6120-4CC5-7119-BD51-05663B496BA4}"/>
              </a:ext>
            </a:extLst>
          </p:cNvPr>
          <p:cNvGrpSpPr/>
          <p:nvPr/>
        </p:nvGrpSpPr>
        <p:grpSpPr>
          <a:xfrm>
            <a:off x="0" y="-30677"/>
            <a:ext cx="9144000" cy="564137"/>
            <a:chOff x="0" y="-30677"/>
            <a:chExt cx="9144000" cy="56413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3E69669-ABA0-0DC9-F092-484AE89A0EFB}"/>
                </a:ext>
              </a:extLst>
            </p:cNvPr>
            <p:cNvSpPr/>
            <p:nvPr/>
          </p:nvSpPr>
          <p:spPr>
            <a:xfrm>
              <a:off x="0" y="0"/>
              <a:ext cx="9144000" cy="51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2"/>
                </a:solidFill>
              </a:endParaRP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D960E83-DFB6-23CB-2726-12ADA5CBA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42354"/>
                </a:clrFrom>
                <a:clrTo>
                  <a:srgbClr val="04235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36949" y="-30677"/>
              <a:ext cx="1633309" cy="564137"/>
            </a:xfrm>
            <a:prstGeom prst="rect">
              <a:avLst/>
            </a:prstGeom>
          </p:spPr>
        </p:pic>
      </p:grpSp>
      <p:sp>
        <p:nvSpPr>
          <p:cNvPr id="2" name="Google Shape;199;p29">
            <a:extLst>
              <a:ext uri="{FF2B5EF4-FFF2-40B4-BE49-F238E27FC236}">
                <a16:creationId xmlns:a16="http://schemas.microsoft.com/office/drawing/2014/main" id="{0ED95542-C054-79B8-3C54-17117C10BCEE}"/>
              </a:ext>
            </a:extLst>
          </p:cNvPr>
          <p:cNvSpPr txBox="1">
            <a:spLocks/>
          </p:cNvSpPr>
          <p:nvPr/>
        </p:nvSpPr>
        <p:spPr>
          <a:xfrm>
            <a:off x="226260" y="664020"/>
            <a:ext cx="4881680" cy="5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3200" b="1" dirty="0">
                <a:solidFill>
                  <a:srgbClr val="002060"/>
                </a:solidFill>
                <a:latin typeface="Rockwell" panose="02060603020205020403" pitchFamily="18" charset="0"/>
              </a:rPr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2BBBD8-F306-E58E-C50A-01BDA12A73D1}"/>
              </a:ext>
            </a:extLst>
          </p:cNvPr>
          <p:cNvSpPr txBox="1"/>
          <p:nvPr/>
        </p:nvSpPr>
        <p:spPr>
          <a:xfrm>
            <a:off x="568769" y="1961906"/>
            <a:ext cx="67750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just">
              <a:buFont typeface="Arial" panose="020B0604020202020204" pitchFamily="34" charset="0"/>
              <a:buChar char="•"/>
              <a:defRPr sz="1600">
                <a:effectLst/>
                <a:latin typeface="Rockwell" panose="02060603020205020403" pitchFamily="18" charset="0"/>
              </a:defRPr>
            </a:lvl1pPr>
          </a:lstStyle>
          <a:p>
            <a:pPr marL="285750" lvl="4" indent="-285750" algn="just">
              <a:buFont typeface="Wingdings" panose="05000000000000000000" pitchFamily="2" charset="2"/>
              <a:buChar char="§"/>
            </a:pPr>
            <a:r>
              <a:rPr lang="es-PE" dirty="0">
                <a:latin typeface="Rockwell" panose="02060603020205020403" pitchFamily="18" charset="0"/>
              </a:rPr>
              <a:t>Solamente con transfer </a:t>
            </a:r>
            <a:r>
              <a:rPr lang="es-PE" dirty="0" err="1">
                <a:latin typeface="Rockwell" panose="02060603020205020403" pitchFamily="18" charset="0"/>
              </a:rPr>
              <a:t>learning</a:t>
            </a:r>
            <a:r>
              <a:rPr lang="es-PE" dirty="0">
                <a:latin typeface="Rockwell" panose="02060603020205020403" pitchFamily="18" charset="0"/>
              </a:rPr>
              <a:t> se llegó a obtener un AUC de 98%.</a:t>
            </a:r>
          </a:p>
          <a:p>
            <a:pPr marL="285750" lvl="4" indent="-285750" algn="just">
              <a:buFont typeface="Wingdings" panose="05000000000000000000" pitchFamily="2" charset="2"/>
              <a:buChar char="§"/>
            </a:pPr>
            <a:r>
              <a:rPr lang="es-PE" dirty="0">
                <a:latin typeface="Rockwell" panose="02060603020205020403" pitchFamily="18" charset="0"/>
              </a:rPr>
              <a:t>Agregando data </a:t>
            </a:r>
            <a:r>
              <a:rPr lang="es-PE" dirty="0" err="1">
                <a:latin typeface="Rockwell" panose="02060603020205020403" pitchFamily="18" charset="0"/>
              </a:rPr>
              <a:t>augmentation</a:t>
            </a:r>
            <a:r>
              <a:rPr lang="es-PE" dirty="0">
                <a:latin typeface="Rockwell" panose="02060603020205020403" pitchFamily="18" charset="0"/>
              </a:rPr>
              <a:t> y fine </a:t>
            </a:r>
            <a:r>
              <a:rPr lang="es-PE" dirty="0" err="1">
                <a:latin typeface="Rockwell" panose="02060603020205020403" pitchFamily="18" charset="0"/>
              </a:rPr>
              <a:t>tuning</a:t>
            </a:r>
            <a:r>
              <a:rPr lang="es-PE" dirty="0">
                <a:latin typeface="Rockwell" panose="02060603020205020403" pitchFamily="18" charset="0"/>
              </a:rPr>
              <a:t> se logró scores de AUC mayores a 99%.</a:t>
            </a:r>
          </a:p>
          <a:p>
            <a:pPr marL="285750" lvl="4" indent="-285750" algn="just">
              <a:buFont typeface="Wingdings" panose="05000000000000000000" pitchFamily="2" charset="2"/>
              <a:buChar char="§"/>
            </a:pPr>
            <a:r>
              <a:rPr lang="es-PE" dirty="0">
                <a:latin typeface="Rockwell" panose="02060603020205020403" pitchFamily="18" charset="0"/>
              </a:rPr>
              <a:t>VGG16, es el modelo que mejores resultados dio, ya que los falsos negativos (Personas con neumonía que el modelo no detectó) llegan al 0.6% aproximadamente.</a:t>
            </a:r>
          </a:p>
          <a:p>
            <a:pPr marL="285750" lvl="4" indent="-285750" algn="just">
              <a:buFont typeface="Wingdings" panose="05000000000000000000" pitchFamily="2" charset="2"/>
              <a:buChar char="§"/>
            </a:pPr>
            <a:endParaRPr lang="es-PE" dirty="0">
              <a:latin typeface="Rockwell" panose="02060603020205020403" pitchFamily="18" charset="0"/>
            </a:endParaRPr>
          </a:p>
          <a:p>
            <a:pPr lvl="4" algn="just"/>
            <a:endParaRPr lang="es-PE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9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06E6120-4CC5-7119-BD51-05663B496BA4}"/>
              </a:ext>
            </a:extLst>
          </p:cNvPr>
          <p:cNvGrpSpPr/>
          <p:nvPr/>
        </p:nvGrpSpPr>
        <p:grpSpPr>
          <a:xfrm>
            <a:off x="0" y="-30677"/>
            <a:ext cx="9144000" cy="564137"/>
            <a:chOff x="0" y="-30677"/>
            <a:chExt cx="9144000" cy="56413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3E69669-ABA0-0DC9-F092-484AE89A0EFB}"/>
                </a:ext>
              </a:extLst>
            </p:cNvPr>
            <p:cNvSpPr/>
            <p:nvPr/>
          </p:nvSpPr>
          <p:spPr>
            <a:xfrm>
              <a:off x="0" y="0"/>
              <a:ext cx="9144000" cy="51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2"/>
                </a:solidFill>
              </a:endParaRP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D960E83-DFB6-23CB-2726-12ADA5CBA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42354"/>
                </a:clrFrom>
                <a:clrTo>
                  <a:srgbClr val="04235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36949" y="-30677"/>
              <a:ext cx="1633309" cy="564137"/>
            </a:xfrm>
            <a:prstGeom prst="rect">
              <a:avLst/>
            </a:prstGeom>
          </p:spPr>
        </p:pic>
      </p:grpSp>
      <p:sp>
        <p:nvSpPr>
          <p:cNvPr id="2" name="Google Shape;132;p9">
            <a:extLst>
              <a:ext uri="{FF2B5EF4-FFF2-40B4-BE49-F238E27FC236}">
                <a16:creationId xmlns:a16="http://schemas.microsoft.com/office/drawing/2014/main" id="{1F64ACF0-F127-B48C-34D1-CAACA21804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350" y="23475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s" sz="7200" dirty="0">
                <a:solidFill>
                  <a:srgbClr val="002060"/>
                </a:solidFill>
                <a:latin typeface="Rockwell" panose="02060603020205020403" pitchFamily="18" charset="0"/>
              </a:rPr>
              <a:t>Gracias!</a:t>
            </a:r>
            <a:endParaRPr sz="7200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366903" y="118900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46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s" sz="1800" dirty="0">
                <a:latin typeface="Rockwell" panose="02060603020205020403" pitchFamily="18" charset="0"/>
              </a:rPr>
              <a:t>Problema y </a:t>
            </a:r>
            <a:r>
              <a:rPr lang="es-PE" sz="1800" dirty="0">
                <a:latin typeface="Rockwell" panose="02060603020205020403" pitchFamily="18" charset="0"/>
              </a:rPr>
              <a:t>Objetivos.</a:t>
            </a:r>
          </a:p>
          <a:p>
            <a:pPr marL="3746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s-PE" sz="1800" dirty="0">
                <a:latin typeface="Rockwell" panose="02060603020205020403" pitchFamily="18" charset="0"/>
              </a:rPr>
              <a:t>Análisis Exploratorio. </a:t>
            </a:r>
          </a:p>
          <a:p>
            <a:pPr marL="3746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s" sz="1800" dirty="0">
                <a:latin typeface="Rockwell" panose="02060603020205020403" pitchFamily="18" charset="0"/>
              </a:rPr>
              <a:t>Modelamiento.</a:t>
            </a:r>
          </a:p>
          <a:p>
            <a:pPr marL="831850" lvl="1" indent="-285750">
              <a:spcBef>
                <a:spcPts val="1000"/>
              </a:spcBef>
              <a:buSzPts val="2200"/>
              <a:buFont typeface="Arial" panose="020B0604020202020204" pitchFamily="34" charset="0"/>
              <a:buChar char="•"/>
            </a:pPr>
            <a:r>
              <a:rPr lang="es" sz="1200" dirty="0">
                <a:latin typeface="Rockwell" panose="02060603020205020403" pitchFamily="18" charset="0"/>
              </a:rPr>
              <a:t>Modelo base + transfer learning.</a:t>
            </a:r>
          </a:p>
          <a:p>
            <a:pPr marL="831850" lvl="1" indent="-285750">
              <a:spcBef>
                <a:spcPts val="1000"/>
              </a:spcBef>
              <a:buSzPts val="2200"/>
              <a:buFont typeface="Arial" panose="020B0604020202020204" pitchFamily="34" charset="0"/>
              <a:buChar char="•"/>
            </a:pPr>
            <a:r>
              <a:rPr lang="es" sz="1200" dirty="0">
                <a:latin typeface="Rockwell" panose="02060603020205020403" pitchFamily="18" charset="0"/>
              </a:rPr>
              <a:t>Estrategia de data augmentation + fine funing.</a:t>
            </a:r>
          </a:p>
          <a:p>
            <a:pPr marL="831850" lvl="1" indent="-285750">
              <a:spcBef>
                <a:spcPts val="1000"/>
              </a:spcBef>
              <a:buSzPts val="2200"/>
              <a:buFont typeface="Arial" panose="020B0604020202020204" pitchFamily="34" charset="0"/>
              <a:buChar char="•"/>
            </a:pPr>
            <a:r>
              <a:rPr lang="es-PE" sz="1200" dirty="0">
                <a:latin typeface="Rockwell" panose="02060603020205020403" pitchFamily="18" charset="0"/>
              </a:rPr>
              <a:t>Diferentes arquitecturas.</a:t>
            </a:r>
            <a:endParaRPr sz="1200" dirty="0">
              <a:latin typeface="Rockwell" panose="02060603020205020403" pitchFamily="18" charset="0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s" sz="1800" dirty="0">
                <a:latin typeface="Rockwell" panose="02060603020205020403" pitchFamily="18" charset="0"/>
              </a:rPr>
              <a:t>Resultados.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s" sz="1800" dirty="0">
              <a:latin typeface="Rockwell" panose="02060603020205020403" pitchFamily="18" charset="0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s" sz="1800" dirty="0">
                <a:latin typeface="Rockwell" panose="02060603020205020403" pitchFamily="18" charset="0"/>
              </a:rPr>
              <a:t>Conclusiones</a:t>
            </a:r>
            <a:endParaRPr sz="1800" dirty="0">
              <a:latin typeface="Rockwell" panose="02060603020205020403" pitchFamily="18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27B2ECC-015F-15D3-4CD9-24FAD6202623}"/>
              </a:ext>
            </a:extLst>
          </p:cNvPr>
          <p:cNvGrpSpPr/>
          <p:nvPr/>
        </p:nvGrpSpPr>
        <p:grpSpPr>
          <a:xfrm>
            <a:off x="0" y="-30677"/>
            <a:ext cx="9144000" cy="564137"/>
            <a:chOff x="0" y="-30677"/>
            <a:chExt cx="9144000" cy="564137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DC3B8377-CB49-FD6B-A1F3-BAEABBFBE1D8}"/>
                </a:ext>
              </a:extLst>
            </p:cNvPr>
            <p:cNvSpPr/>
            <p:nvPr/>
          </p:nvSpPr>
          <p:spPr>
            <a:xfrm>
              <a:off x="0" y="0"/>
              <a:ext cx="9144000" cy="51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2"/>
                </a:solidFill>
              </a:endParaRP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14674F7-5505-6A0E-74E5-46908B65C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42354"/>
                </a:clrFrom>
                <a:clrTo>
                  <a:srgbClr val="04235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36949" y="-30677"/>
              <a:ext cx="1633309" cy="564137"/>
            </a:xfrm>
            <a:prstGeom prst="rect">
              <a:avLst/>
            </a:prstGeom>
          </p:spPr>
        </p:pic>
      </p:grpSp>
      <p:sp>
        <p:nvSpPr>
          <p:cNvPr id="7" name="Google Shape;199;p29">
            <a:extLst>
              <a:ext uri="{FF2B5EF4-FFF2-40B4-BE49-F238E27FC236}">
                <a16:creationId xmlns:a16="http://schemas.microsoft.com/office/drawing/2014/main" id="{9D868D37-19DD-5EF6-9D14-4F71D8E5A7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603" y="623310"/>
            <a:ext cx="2359742" cy="564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002060"/>
                </a:solidFill>
                <a:latin typeface="Rockwell" panose="02060603020205020403" pitchFamily="18" charset="0"/>
              </a:rPr>
              <a:t>Contenido</a:t>
            </a:r>
            <a:endParaRPr sz="3200" b="1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2046B9B-DE2B-A686-5293-24BC29BA0C47}"/>
              </a:ext>
            </a:extLst>
          </p:cNvPr>
          <p:cNvGrpSpPr/>
          <p:nvPr/>
        </p:nvGrpSpPr>
        <p:grpSpPr>
          <a:xfrm>
            <a:off x="0" y="-30677"/>
            <a:ext cx="9144000" cy="564137"/>
            <a:chOff x="0" y="-30677"/>
            <a:chExt cx="9144000" cy="564137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1D176AA-636E-042E-3634-A8927A1FF737}"/>
                </a:ext>
              </a:extLst>
            </p:cNvPr>
            <p:cNvSpPr/>
            <p:nvPr/>
          </p:nvSpPr>
          <p:spPr>
            <a:xfrm>
              <a:off x="0" y="0"/>
              <a:ext cx="9144000" cy="51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2"/>
                </a:solidFill>
              </a:endParaRP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47B0404-CF07-CF60-E5C7-873AE9B06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42354"/>
                </a:clrFrom>
                <a:clrTo>
                  <a:srgbClr val="04235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36949" y="-30677"/>
              <a:ext cx="1633309" cy="564137"/>
            </a:xfrm>
            <a:prstGeom prst="rect">
              <a:avLst/>
            </a:prstGeom>
          </p:spPr>
        </p:pic>
      </p:grpSp>
      <p:sp>
        <p:nvSpPr>
          <p:cNvPr id="5" name="Google Shape;199;p29">
            <a:extLst>
              <a:ext uri="{FF2B5EF4-FFF2-40B4-BE49-F238E27FC236}">
                <a16:creationId xmlns:a16="http://schemas.microsoft.com/office/drawing/2014/main" id="{0A286309-CC23-10F9-9147-46A2812E8716}"/>
              </a:ext>
            </a:extLst>
          </p:cNvPr>
          <p:cNvSpPr txBox="1">
            <a:spLocks/>
          </p:cNvSpPr>
          <p:nvPr/>
        </p:nvSpPr>
        <p:spPr>
          <a:xfrm>
            <a:off x="641595" y="1357743"/>
            <a:ext cx="2359742" cy="5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3200" b="1" dirty="0">
                <a:solidFill>
                  <a:srgbClr val="002060"/>
                </a:solidFill>
                <a:latin typeface="Rockwell" panose="02060603020205020403" pitchFamily="18" charset="0"/>
              </a:rPr>
              <a:t>Problema</a:t>
            </a:r>
          </a:p>
        </p:txBody>
      </p:sp>
      <p:sp>
        <p:nvSpPr>
          <p:cNvPr id="6" name="Google Shape;199;p29">
            <a:extLst>
              <a:ext uri="{FF2B5EF4-FFF2-40B4-BE49-F238E27FC236}">
                <a16:creationId xmlns:a16="http://schemas.microsoft.com/office/drawing/2014/main" id="{95F117E6-D5D5-8B85-8483-C680B8CC2090}"/>
              </a:ext>
            </a:extLst>
          </p:cNvPr>
          <p:cNvSpPr txBox="1">
            <a:spLocks/>
          </p:cNvSpPr>
          <p:nvPr/>
        </p:nvSpPr>
        <p:spPr>
          <a:xfrm>
            <a:off x="5237836" y="1345969"/>
            <a:ext cx="2555925" cy="5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3200" b="1" dirty="0">
                <a:solidFill>
                  <a:srgbClr val="002060"/>
                </a:solidFill>
                <a:latin typeface="Rockwell" panose="02060603020205020403" pitchFamily="18" charset="0"/>
              </a:rPr>
              <a:t>Objetivos.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FD7BDF-6954-6AB0-01E4-288CFD005FA0}"/>
              </a:ext>
            </a:extLst>
          </p:cNvPr>
          <p:cNvSpPr txBox="1"/>
          <p:nvPr/>
        </p:nvSpPr>
        <p:spPr>
          <a:xfrm>
            <a:off x="4572000" y="2103271"/>
            <a:ext cx="41442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000">
                <a:solidFill>
                  <a:srgbClr val="002060"/>
                </a:solidFill>
                <a:effectLst/>
                <a:latin typeface="Rockwell" panose="02060603020205020403" pitchFamily="18" charset="0"/>
              </a:defRPr>
            </a:lvl1pPr>
          </a:lstStyle>
          <a:p>
            <a:r>
              <a:rPr lang="es-PE" dirty="0"/>
              <a:t>Predecir que personas sufren neumonía.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542ABE-9D77-C698-8462-8B2594C867E2}"/>
              </a:ext>
            </a:extLst>
          </p:cNvPr>
          <p:cNvSpPr txBox="1"/>
          <p:nvPr/>
        </p:nvSpPr>
        <p:spPr>
          <a:xfrm>
            <a:off x="346622" y="2103271"/>
            <a:ext cx="35838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000" i="0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¿Que personas sufren neumonía?</a:t>
            </a:r>
            <a:endParaRPr lang="es-PE" sz="2000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AF0C9D-6DBD-898C-20CB-70193354A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563" y="90774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B6E0433-30B6-4B76-1F19-33BBF49E506B}"/>
              </a:ext>
            </a:extLst>
          </p:cNvPr>
          <p:cNvSpPr txBox="1"/>
          <p:nvPr/>
        </p:nvSpPr>
        <p:spPr>
          <a:xfrm>
            <a:off x="4779894" y="2827495"/>
            <a:ext cx="36930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just">
              <a:buFont typeface="Arial" panose="020B0604020202020204" pitchFamily="34" charset="0"/>
              <a:buChar char="•"/>
              <a:defRPr sz="1600">
                <a:effectLst/>
                <a:latin typeface="Rockwell" panose="02060603020205020403" pitchFamily="18" charset="0"/>
              </a:defRPr>
            </a:lvl1pPr>
          </a:lstStyle>
          <a:p>
            <a:pPr marL="285750" lvl="4" indent="-285750" algn="just">
              <a:buFont typeface="Wingdings" panose="05000000000000000000" pitchFamily="2" charset="2"/>
              <a:buChar char="§"/>
            </a:pPr>
            <a:r>
              <a:rPr lang="es-PE" sz="1200" dirty="0">
                <a:latin typeface="Rockwell" panose="02060603020205020403" pitchFamily="18" charset="0"/>
              </a:rPr>
              <a:t>Calcular la probabilidad de que una persona sufra de neumonía.</a:t>
            </a:r>
          </a:p>
          <a:p>
            <a:pPr marL="285750" lvl="4" indent="-285750" algn="just">
              <a:buFont typeface="Wingdings" panose="05000000000000000000" pitchFamily="2" charset="2"/>
              <a:buChar char="§"/>
            </a:pPr>
            <a:endParaRPr lang="es-PE" sz="1200" dirty="0">
              <a:latin typeface="Rockwell" panose="02060603020205020403" pitchFamily="18" charset="0"/>
            </a:endParaRPr>
          </a:p>
          <a:p>
            <a:pPr marL="285750" lvl="4" indent="-285750" algn="just">
              <a:buFont typeface="Wingdings" panose="05000000000000000000" pitchFamily="2" charset="2"/>
              <a:buChar char="§"/>
            </a:pPr>
            <a:r>
              <a:rPr lang="es-PE" sz="1200" dirty="0">
                <a:latin typeface="Rockwell" panose="02060603020205020403" pitchFamily="18" charset="0"/>
              </a:rPr>
              <a:t>Experimentar con diferentes arquitecturas de clasificación de imágenes, para lograr predecir la presencia de neumonía con mayor precisión.</a:t>
            </a:r>
          </a:p>
          <a:p>
            <a:pPr marL="285750" lvl="4" indent="-285750" algn="just">
              <a:buFont typeface="Wingdings" panose="05000000000000000000" pitchFamily="2" charset="2"/>
              <a:buChar char="§"/>
            </a:pPr>
            <a:endParaRPr lang="es-PE" sz="1200" dirty="0">
              <a:latin typeface="Rockwell" panose="02060603020205020403" pitchFamily="18" charset="0"/>
            </a:endParaRPr>
          </a:p>
          <a:p>
            <a:pPr marL="285750" lvl="4" indent="-285750" algn="just">
              <a:buFont typeface="Wingdings" panose="05000000000000000000" pitchFamily="2" charset="2"/>
              <a:buChar char="§"/>
            </a:pPr>
            <a:r>
              <a:rPr lang="es-PE" sz="1200" dirty="0">
                <a:latin typeface="Rockwell" panose="02060603020205020403" pitchFamily="18" charset="0"/>
              </a:rPr>
              <a:t>Probar estrategias de transfer </a:t>
            </a:r>
            <a:r>
              <a:rPr lang="es-PE" sz="1200" dirty="0" err="1">
                <a:latin typeface="Rockwell" panose="02060603020205020403" pitchFamily="18" charset="0"/>
              </a:rPr>
              <a:t>learning</a:t>
            </a:r>
            <a:r>
              <a:rPr lang="es-PE" sz="1200" dirty="0">
                <a:latin typeface="Rockwell" panose="02060603020205020403" pitchFamily="18" charset="0"/>
              </a:rPr>
              <a:t> y fine </a:t>
            </a:r>
            <a:r>
              <a:rPr lang="es-PE" sz="1200" dirty="0" err="1">
                <a:latin typeface="Rockwell" panose="02060603020205020403" pitchFamily="18" charset="0"/>
              </a:rPr>
              <a:t>tuning</a:t>
            </a:r>
            <a:r>
              <a:rPr lang="es-PE" sz="1200" dirty="0">
                <a:latin typeface="Rockwell" panose="02060603020205020403" pitchFamily="18" charset="0"/>
              </a:rPr>
              <a:t>.</a:t>
            </a:r>
          </a:p>
          <a:p>
            <a:pPr marL="285750" lvl="4" indent="-285750" algn="just">
              <a:buFont typeface="Wingdings" panose="05000000000000000000" pitchFamily="2" charset="2"/>
              <a:buChar char="§"/>
            </a:pPr>
            <a:endParaRPr lang="es-PE" sz="1200" dirty="0">
              <a:latin typeface="Rockwell" panose="02060603020205020403" pitchFamily="18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20470BA-2337-61BE-B126-A21BF390E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56" y="1175869"/>
            <a:ext cx="627010" cy="66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61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06E6120-4CC5-7119-BD51-05663B496BA4}"/>
              </a:ext>
            </a:extLst>
          </p:cNvPr>
          <p:cNvGrpSpPr/>
          <p:nvPr/>
        </p:nvGrpSpPr>
        <p:grpSpPr>
          <a:xfrm>
            <a:off x="0" y="-30677"/>
            <a:ext cx="9144000" cy="564137"/>
            <a:chOff x="0" y="-30677"/>
            <a:chExt cx="9144000" cy="56413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3E69669-ABA0-0DC9-F092-484AE89A0EFB}"/>
                </a:ext>
              </a:extLst>
            </p:cNvPr>
            <p:cNvSpPr/>
            <p:nvPr/>
          </p:nvSpPr>
          <p:spPr>
            <a:xfrm>
              <a:off x="0" y="0"/>
              <a:ext cx="9144000" cy="51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>
                <a:solidFill>
                  <a:schemeClr val="tx2"/>
                </a:solidFill>
              </a:endParaRP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D960E83-DFB6-23CB-2726-12ADA5CBA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42354"/>
                </a:clrFrom>
                <a:clrTo>
                  <a:srgbClr val="04235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36949" y="-30677"/>
              <a:ext cx="1633309" cy="564137"/>
            </a:xfrm>
            <a:prstGeom prst="rect">
              <a:avLst/>
            </a:prstGeom>
          </p:spPr>
        </p:pic>
      </p:grpSp>
      <p:sp>
        <p:nvSpPr>
          <p:cNvPr id="9" name="Google Shape;199;p29">
            <a:extLst>
              <a:ext uri="{FF2B5EF4-FFF2-40B4-BE49-F238E27FC236}">
                <a16:creationId xmlns:a16="http://schemas.microsoft.com/office/drawing/2014/main" id="{90CFCE68-26FE-A94B-31BA-B69C5BA31B82}"/>
              </a:ext>
            </a:extLst>
          </p:cNvPr>
          <p:cNvSpPr txBox="1">
            <a:spLocks/>
          </p:cNvSpPr>
          <p:nvPr/>
        </p:nvSpPr>
        <p:spPr>
          <a:xfrm>
            <a:off x="169642" y="641609"/>
            <a:ext cx="4881680" cy="5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3200" b="1" dirty="0">
                <a:solidFill>
                  <a:srgbClr val="002060"/>
                </a:solidFill>
                <a:latin typeface="Rockwell" panose="02060603020205020403" pitchFamily="18" charset="0"/>
              </a:rPr>
              <a:t>Preparación de la data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B1369C-4F74-9AD7-215B-B45E939A1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279" y="1544850"/>
            <a:ext cx="2962275" cy="73342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AC80D98-6E1B-66EE-B173-1D14465EE7E4}"/>
              </a:ext>
            </a:extLst>
          </p:cNvPr>
          <p:cNvSpPr/>
          <p:nvPr/>
        </p:nvSpPr>
        <p:spPr>
          <a:xfrm>
            <a:off x="1220004" y="1544850"/>
            <a:ext cx="2961719" cy="72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CD50D2F-5E85-AD24-4706-035A0D1E9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3" y="1597002"/>
            <a:ext cx="626193" cy="6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F683E69-43C4-C0C1-3F71-5810F12EE36E}"/>
              </a:ext>
            </a:extLst>
          </p:cNvPr>
          <p:cNvSpPr txBox="1"/>
          <p:nvPr/>
        </p:nvSpPr>
        <p:spPr>
          <a:xfrm>
            <a:off x="3010733" y="1597002"/>
            <a:ext cx="165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>
                <a:latin typeface="Rockwell" panose="02060603020205020403" pitchFamily="18" charset="0"/>
              </a:rPr>
              <a:t>train.csv</a:t>
            </a:r>
          </a:p>
          <a:p>
            <a:r>
              <a:rPr lang="es-PE" sz="1600" b="1" dirty="0">
                <a:latin typeface="Rockwell" panose="02060603020205020403" pitchFamily="18" charset="0"/>
              </a:rPr>
              <a:t>test.csv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D64283-FBAF-3E26-84AE-5221E32A4CBC}"/>
              </a:ext>
            </a:extLst>
          </p:cNvPr>
          <p:cNvSpPr txBox="1"/>
          <p:nvPr/>
        </p:nvSpPr>
        <p:spPr>
          <a:xfrm>
            <a:off x="1426280" y="1270979"/>
            <a:ext cx="2592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accent5">
                    <a:lumMod val="50000"/>
                  </a:schemeClr>
                </a:solidFill>
              </a:rPr>
              <a:t>id, nombre y label - imagén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F8A02A3-D529-8BD1-BE93-5E35A2B1BE64}"/>
              </a:ext>
            </a:extLst>
          </p:cNvPr>
          <p:cNvSpPr txBox="1"/>
          <p:nvPr/>
        </p:nvSpPr>
        <p:spPr>
          <a:xfrm>
            <a:off x="5950974" y="1289225"/>
            <a:ext cx="213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accent5">
                    <a:lumMod val="50000"/>
                  </a:schemeClr>
                </a:solidFill>
              </a:rPr>
              <a:t>imágenes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E3669D4B-1DB6-E8F9-587F-84434357680D}"/>
              </a:ext>
            </a:extLst>
          </p:cNvPr>
          <p:cNvSpPr/>
          <p:nvPr/>
        </p:nvSpPr>
        <p:spPr>
          <a:xfrm rot="5400000">
            <a:off x="4350774" y="417879"/>
            <a:ext cx="442451" cy="41885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971500B3-71D3-5EF2-5541-A89AF4962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17690"/>
              </p:ext>
            </p:extLst>
          </p:nvPr>
        </p:nvGraphicFramePr>
        <p:xfrm>
          <a:off x="2700863" y="2512151"/>
          <a:ext cx="3310954" cy="1870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B497C95-4F9D-DC39-4784-9F08979BD291}"/>
              </a:ext>
            </a:extLst>
          </p:cNvPr>
          <p:cNvCxnSpPr>
            <a:cxnSpLocks/>
          </p:cNvCxnSpPr>
          <p:nvPr/>
        </p:nvCxnSpPr>
        <p:spPr>
          <a:xfrm>
            <a:off x="5607312" y="3650044"/>
            <a:ext cx="0" cy="1586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9128A07-437B-3DBB-E329-FFFB29426F0D}"/>
              </a:ext>
            </a:extLst>
          </p:cNvPr>
          <p:cNvSpPr/>
          <p:nvPr/>
        </p:nvSpPr>
        <p:spPr>
          <a:xfrm>
            <a:off x="2700863" y="4292391"/>
            <a:ext cx="843382" cy="442451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>
                <a:solidFill>
                  <a:schemeClr val="tx1"/>
                </a:solidFill>
                <a:latin typeface="Rockwell" panose="02060603020205020403" pitchFamily="18" charset="0"/>
              </a:rPr>
              <a:t>img1.jpeg</a:t>
            </a:r>
          </a:p>
          <a:p>
            <a:pPr algn="ctr"/>
            <a:r>
              <a:rPr lang="es-PE" sz="900" dirty="0">
                <a:solidFill>
                  <a:schemeClr val="tx1"/>
                </a:solidFill>
                <a:latin typeface="Rockwell" panose="02060603020205020403" pitchFamily="18" charset="0"/>
              </a:rPr>
              <a:t>img2.jpeg</a:t>
            </a:r>
          </a:p>
          <a:p>
            <a:pPr algn="ctr"/>
            <a:r>
              <a:rPr lang="es-PE" sz="900" dirty="0">
                <a:solidFill>
                  <a:schemeClr val="tx1"/>
                </a:solidFill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FD1DC87-6FF1-C049-E584-85ECB5B760C5}"/>
              </a:ext>
            </a:extLst>
          </p:cNvPr>
          <p:cNvSpPr/>
          <p:nvPr/>
        </p:nvSpPr>
        <p:spPr>
          <a:xfrm>
            <a:off x="3724734" y="4291819"/>
            <a:ext cx="843382" cy="442451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>
                <a:solidFill>
                  <a:schemeClr val="tx1"/>
                </a:solidFill>
                <a:latin typeface="Rockwell" panose="02060603020205020403" pitchFamily="18" charset="0"/>
              </a:rPr>
              <a:t>img10.jpeg</a:t>
            </a:r>
          </a:p>
          <a:p>
            <a:pPr algn="ctr"/>
            <a:r>
              <a:rPr lang="es-PE" sz="900" dirty="0">
                <a:solidFill>
                  <a:schemeClr val="tx1"/>
                </a:solidFill>
                <a:latin typeface="Rockwell" panose="02060603020205020403" pitchFamily="18" charset="0"/>
              </a:rPr>
              <a:t>img11.jpeg</a:t>
            </a:r>
          </a:p>
          <a:p>
            <a:pPr algn="ctr"/>
            <a:r>
              <a:rPr lang="es-PE" sz="900" dirty="0">
                <a:solidFill>
                  <a:schemeClr val="tx1"/>
                </a:solidFill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8D72B6C-E359-F2B5-D06F-71758130DE0C}"/>
              </a:ext>
            </a:extLst>
          </p:cNvPr>
          <p:cNvSpPr/>
          <p:nvPr/>
        </p:nvSpPr>
        <p:spPr>
          <a:xfrm>
            <a:off x="5185621" y="4282957"/>
            <a:ext cx="826196" cy="442451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dirty="0">
                <a:solidFill>
                  <a:schemeClr val="tx1"/>
                </a:solidFill>
                <a:latin typeface="Rockwell" panose="02060603020205020403" pitchFamily="18" charset="0"/>
              </a:rPr>
              <a:t>img100.jpeg</a:t>
            </a:r>
          </a:p>
          <a:p>
            <a:pPr algn="ctr"/>
            <a:r>
              <a:rPr lang="es-PE" sz="800" dirty="0">
                <a:solidFill>
                  <a:schemeClr val="tx1"/>
                </a:solidFill>
                <a:latin typeface="Rockwell" panose="02060603020205020403" pitchFamily="18" charset="0"/>
              </a:rPr>
              <a:t>img101.jpeg</a:t>
            </a:r>
          </a:p>
          <a:p>
            <a:pPr algn="ctr"/>
            <a:r>
              <a:rPr lang="es-PE" sz="800" dirty="0">
                <a:solidFill>
                  <a:schemeClr val="tx1"/>
                </a:solidFill>
                <a:latin typeface="Rockwell" panose="02060603020205020403" pitchFamily="18" charset="0"/>
              </a:rPr>
              <a:t>…</a:t>
            </a:r>
          </a:p>
        </p:txBody>
      </p:sp>
      <p:pic>
        <p:nvPicPr>
          <p:cNvPr id="1026" name="Picture 2" descr="What is Kaggle? | DataCamp">
            <a:extLst>
              <a:ext uri="{FF2B5EF4-FFF2-40B4-BE49-F238E27FC236}">
                <a16:creationId xmlns:a16="http://schemas.microsoft.com/office/drawing/2014/main" id="{930DEF50-91EE-3161-3AE9-A01C650B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66" y="1680075"/>
            <a:ext cx="1005656" cy="50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5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  <p:bldP spid="12" grpId="0"/>
      <p:bldP spid="14" grpId="0" animBg="1"/>
      <p:bldGraphic spid="22" grpId="0">
        <p:bldAsOne/>
      </p:bldGraphic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0F2FC24-76D3-B72B-239A-859F35E07056}"/>
              </a:ext>
            </a:extLst>
          </p:cNvPr>
          <p:cNvSpPr txBox="1"/>
          <p:nvPr/>
        </p:nvSpPr>
        <p:spPr>
          <a:xfrm>
            <a:off x="201562" y="1596568"/>
            <a:ext cx="30025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b="1" i="0" dirty="0">
                <a:effectLst/>
                <a:latin typeface="Rockwell" panose="02060603020205020403" pitchFamily="18" charset="0"/>
              </a:rPr>
              <a:t>Cantidad de imágenes.</a:t>
            </a:r>
          </a:p>
          <a:p>
            <a:pPr marL="192088" lvl="8"/>
            <a:endParaRPr lang="es-PE" sz="800" b="1" dirty="0">
              <a:latin typeface="Rockwell" panose="02060603020205020403" pitchFamily="18" charset="0"/>
            </a:endParaRPr>
          </a:p>
          <a:p>
            <a:pPr marL="477838" lvl="8" indent="-285750">
              <a:buFont typeface="Arial" panose="020B0604020202020204" pitchFamily="34" charset="0"/>
              <a:buChar char="•"/>
            </a:pPr>
            <a:r>
              <a:rPr lang="es-PE" b="1" i="0" dirty="0">
                <a:solidFill>
                  <a:srgbClr val="212121"/>
                </a:solidFill>
                <a:effectLst/>
                <a:latin typeface="Rockwell" panose="02060603020205020403" pitchFamily="18" charset="0"/>
              </a:rPr>
              <a:t>5,856 </a:t>
            </a:r>
            <a:r>
              <a:rPr lang="es-PE" b="1" i="0" dirty="0">
                <a:solidFill>
                  <a:srgbClr val="212121"/>
                </a:solidFill>
                <a:effectLst/>
                <a:latin typeface="Rockwell" panose="02060603020205020403" pitchFamily="18" charset="0"/>
                <a:sym typeface="Wingdings" panose="05000000000000000000" pitchFamily="2" charset="2"/>
              </a:rPr>
              <a:t> t</a:t>
            </a:r>
            <a:r>
              <a:rPr lang="es-PE" b="1" i="0" dirty="0">
                <a:solidFill>
                  <a:srgbClr val="212121"/>
                </a:solidFill>
                <a:effectLst/>
                <a:latin typeface="Rockwell" panose="02060603020205020403" pitchFamily="18" charset="0"/>
              </a:rPr>
              <a:t>otal.</a:t>
            </a:r>
          </a:p>
          <a:p>
            <a:pPr marL="720725" lvl="8" indent="-285750"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es-PE" i="0" dirty="0">
                <a:solidFill>
                  <a:srgbClr val="212121"/>
                </a:solidFill>
                <a:effectLst/>
                <a:latin typeface="Rockwell" panose="02060603020205020403" pitchFamily="18" charset="0"/>
              </a:rPr>
              <a:t>4,977 </a:t>
            </a:r>
            <a:r>
              <a:rPr lang="es-PE" i="0" dirty="0">
                <a:solidFill>
                  <a:srgbClr val="212121"/>
                </a:solidFill>
                <a:effectLst/>
                <a:latin typeface="Rockwell" panose="02060603020205020403" pitchFamily="18" charset="0"/>
                <a:sym typeface="Wingdings" panose="05000000000000000000" pitchFamily="2" charset="2"/>
              </a:rPr>
              <a:t> train-val</a:t>
            </a:r>
            <a:r>
              <a:rPr lang="es-PE" i="0" dirty="0">
                <a:solidFill>
                  <a:srgbClr val="212121"/>
                </a:solidFill>
                <a:effectLst/>
                <a:latin typeface="Rockwell" panose="02060603020205020403" pitchFamily="18" charset="0"/>
              </a:rPr>
              <a:t>. </a:t>
            </a:r>
          </a:p>
          <a:p>
            <a:pPr marL="720725" lvl="8" indent="-285750"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es-PE" i="0" dirty="0">
                <a:solidFill>
                  <a:srgbClr val="212121"/>
                </a:solidFill>
                <a:effectLst/>
                <a:latin typeface="Rockwell" panose="02060603020205020403" pitchFamily="18" charset="0"/>
              </a:rPr>
              <a:t>    879 </a:t>
            </a:r>
            <a:r>
              <a:rPr lang="es-PE" i="0" dirty="0">
                <a:solidFill>
                  <a:srgbClr val="212121"/>
                </a:solidFill>
                <a:effectLst/>
                <a:latin typeface="Rockwell" panose="02060603020205020403" pitchFamily="18" charset="0"/>
                <a:sym typeface="Wingdings" panose="05000000000000000000" pitchFamily="2" charset="2"/>
              </a:rPr>
              <a:t> test</a:t>
            </a:r>
            <a:r>
              <a:rPr lang="es-PE" i="0" dirty="0">
                <a:solidFill>
                  <a:srgbClr val="212121"/>
                </a:solidFill>
                <a:effectLst/>
                <a:latin typeface="Rockwell" panose="02060603020205020403" pitchFamily="18" charset="0"/>
              </a:rPr>
              <a:t>.</a:t>
            </a:r>
          </a:p>
          <a:p>
            <a:pPr algn="just"/>
            <a:endParaRPr lang="es-PE" sz="1600" b="0" i="0" dirty="0">
              <a:effectLst/>
              <a:latin typeface="Rockwell" panose="02060603020205020403" pitchFamily="18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06E6120-4CC5-7119-BD51-05663B496BA4}"/>
              </a:ext>
            </a:extLst>
          </p:cNvPr>
          <p:cNvGrpSpPr/>
          <p:nvPr/>
        </p:nvGrpSpPr>
        <p:grpSpPr>
          <a:xfrm>
            <a:off x="0" y="-30677"/>
            <a:ext cx="9144000" cy="564137"/>
            <a:chOff x="0" y="-30677"/>
            <a:chExt cx="9144000" cy="56413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3E69669-ABA0-0DC9-F092-484AE89A0EFB}"/>
                </a:ext>
              </a:extLst>
            </p:cNvPr>
            <p:cNvSpPr/>
            <p:nvPr/>
          </p:nvSpPr>
          <p:spPr>
            <a:xfrm>
              <a:off x="0" y="0"/>
              <a:ext cx="9144000" cy="51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>
                <a:solidFill>
                  <a:schemeClr val="tx2"/>
                </a:solidFill>
              </a:endParaRP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D960E83-DFB6-23CB-2726-12ADA5CBA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42354"/>
                </a:clrFrom>
                <a:clrTo>
                  <a:srgbClr val="04235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36949" y="-30677"/>
              <a:ext cx="1633309" cy="564137"/>
            </a:xfrm>
            <a:prstGeom prst="rect">
              <a:avLst/>
            </a:prstGeom>
          </p:spPr>
        </p:pic>
      </p:grpSp>
      <p:sp>
        <p:nvSpPr>
          <p:cNvPr id="2" name="Google Shape;199;p29">
            <a:extLst>
              <a:ext uri="{FF2B5EF4-FFF2-40B4-BE49-F238E27FC236}">
                <a16:creationId xmlns:a16="http://schemas.microsoft.com/office/drawing/2014/main" id="{6B515AFF-ECD6-41F7-6877-18CC2C977D77}"/>
              </a:ext>
            </a:extLst>
          </p:cNvPr>
          <p:cNvSpPr txBox="1">
            <a:spLocks/>
          </p:cNvSpPr>
          <p:nvPr/>
        </p:nvSpPr>
        <p:spPr>
          <a:xfrm>
            <a:off x="169643" y="648472"/>
            <a:ext cx="4881680" cy="5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3200" b="1" dirty="0">
                <a:solidFill>
                  <a:srgbClr val="002060"/>
                </a:solidFill>
                <a:latin typeface="Rockwell" panose="02060603020205020403" pitchFamily="18" charset="0"/>
              </a:rPr>
              <a:t>Análisis exploratorio.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C2EF7F-EBB1-F4DF-3A50-4451412D743A}"/>
              </a:ext>
            </a:extLst>
          </p:cNvPr>
          <p:cNvSpPr txBox="1"/>
          <p:nvPr/>
        </p:nvSpPr>
        <p:spPr>
          <a:xfrm>
            <a:off x="253601" y="2928624"/>
            <a:ext cx="7130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b="1" i="0" dirty="0">
                <a:effectLst/>
                <a:latin typeface="Rockwell" panose="02060603020205020403" pitchFamily="18" charset="0"/>
              </a:rPr>
              <a:t>Distribución Variable target</a:t>
            </a:r>
            <a:r>
              <a:rPr lang="es-PE" sz="1600" b="0" i="0" dirty="0">
                <a:effectLst/>
                <a:latin typeface="Rockwell" panose="02060603020205020403" pitchFamily="18" charset="0"/>
              </a:rPr>
              <a:t>.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C8868F5E-C394-0066-FCB8-F75A888958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75195"/>
              </p:ext>
            </p:extLst>
          </p:nvPr>
        </p:nvGraphicFramePr>
        <p:xfrm>
          <a:off x="327103" y="3249995"/>
          <a:ext cx="2810108" cy="1641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B97C993B-F74D-E1EF-FD2F-CCB789633546}"/>
              </a:ext>
            </a:extLst>
          </p:cNvPr>
          <p:cNvSpPr/>
          <p:nvPr/>
        </p:nvSpPr>
        <p:spPr>
          <a:xfrm>
            <a:off x="327103" y="1918010"/>
            <a:ext cx="2810108" cy="909664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E8CE7F3-CE16-B54D-5EE6-24C4CC07AB7F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10756" t="5139" r="4304" b="11612"/>
          <a:stretch/>
        </p:blipFill>
        <p:spPr>
          <a:xfrm>
            <a:off x="6756269" y="1930142"/>
            <a:ext cx="1800000" cy="14400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A4615B3-340D-B9C1-ACF9-7032C26F4FB3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2733" t="6485" r="3292" b="14238"/>
          <a:stretch/>
        </p:blipFill>
        <p:spPr>
          <a:xfrm>
            <a:off x="6756178" y="3441356"/>
            <a:ext cx="1800000" cy="14400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5A5D9E1-D519-641B-16E8-68390727744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772659" y="1918010"/>
            <a:ext cx="1800000" cy="14400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1271A07-80CB-234A-AF36-4D3DED0A5BB5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772659" y="3429224"/>
            <a:ext cx="1800000" cy="144000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13782CB-B22A-5DB4-BD3E-DDF317C5ED01}"/>
              </a:ext>
            </a:extLst>
          </p:cNvPr>
          <p:cNvSpPr txBox="1"/>
          <p:nvPr/>
        </p:nvSpPr>
        <p:spPr>
          <a:xfrm>
            <a:off x="5051323" y="1574626"/>
            <a:ext cx="136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70C0"/>
                </a:solidFill>
                <a:latin typeface="Rockwell" panose="02060603020205020403" pitchFamily="18" charset="0"/>
              </a:rPr>
              <a:t>no_neumonia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B906556-2B9F-C146-0292-8CD130740A6C}"/>
              </a:ext>
            </a:extLst>
          </p:cNvPr>
          <p:cNvSpPr txBox="1"/>
          <p:nvPr/>
        </p:nvSpPr>
        <p:spPr>
          <a:xfrm>
            <a:off x="6885718" y="1610233"/>
            <a:ext cx="136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si_neumonia</a:t>
            </a:r>
          </a:p>
        </p:txBody>
      </p:sp>
    </p:spTree>
    <p:extLst>
      <p:ext uri="{BB962C8B-B14F-4D97-AF65-F5344CB8AC3E}">
        <p14:creationId xmlns:p14="http://schemas.microsoft.com/office/powerpoint/2010/main" val="40091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Graphic spid="10" grpId="0">
        <p:bldAsOne/>
      </p:bldGraphic>
      <p:bldP spid="11" grpId="0" animBg="1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06E6120-4CC5-7119-BD51-05663B496BA4}"/>
              </a:ext>
            </a:extLst>
          </p:cNvPr>
          <p:cNvGrpSpPr/>
          <p:nvPr/>
        </p:nvGrpSpPr>
        <p:grpSpPr>
          <a:xfrm>
            <a:off x="0" y="-30677"/>
            <a:ext cx="9144000" cy="564137"/>
            <a:chOff x="0" y="-30677"/>
            <a:chExt cx="9144000" cy="56413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3E69669-ABA0-0DC9-F092-484AE89A0EFB}"/>
                </a:ext>
              </a:extLst>
            </p:cNvPr>
            <p:cNvSpPr/>
            <p:nvPr/>
          </p:nvSpPr>
          <p:spPr>
            <a:xfrm>
              <a:off x="0" y="0"/>
              <a:ext cx="9144000" cy="51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>
                <a:solidFill>
                  <a:schemeClr val="tx2"/>
                </a:solidFill>
              </a:endParaRP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D960E83-DFB6-23CB-2726-12ADA5CBA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42354"/>
                </a:clrFrom>
                <a:clrTo>
                  <a:srgbClr val="04235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36949" y="-30677"/>
              <a:ext cx="1633309" cy="564137"/>
            </a:xfrm>
            <a:prstGeom prst="rect">
              <a:avLst/>
            </a:prstGeom>
          </p:spPr>
        </p:pic>
      </p:grpSp>
      <p:sp>
        <p:nvSpPr>
          <p:cNvPr id="2" name="Google Shape;199;p29">
            <a:extLst>
              <a:ext uri="{FF2B5EF4-FFF2-40B4-BE49-F238E27FC236}">
                <a16:creationId xmlns:a16="http://schemas.microsoft.com/office/drawing/2014/main" id="{3F812D64-61A8-B9A6-9098-C791A1952933}"/>
              </a:ext>
            </a:extLst>
          </p:cNvPr>
          <p:cNvSpPr txBox="1">
            <a:spLocks/>
          </p:cNvSpPr>
          <p:nvPr/>
        </p:nvSpPr>
        <p:spPr>
          <a:xfrm>
            <a:off x="226259" y="664020"/>
            <a:ext cx="7295417" cy="5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3200" b="1" dirty="0">
                <a:solidFill>
                  <a:srgbClr val="002060"/>
                </a:solidFill>
                <a:latin typeface="Rockwell" panose="02060603020205020403" pitchFamily="18" charset="0"/>
              </a:rPr>
              <a:t>Modelamiento </a:t>
            </a:r>
          </a:p>
        </p:txBody>
      </p:sp>
      <p:pic>
        <p:nvPicPr>
          <p:cNvPr id="2050" name="Picture 2" descr="Extract Features, Visualize Filters and Feature Maps in VGG16 and VGG19 CNN  Models | by Roland Hewage | Towards Data Science">
            <a:extLst>
              <a:ext uri="{FF2B5EF4-FFF2-40B4-BE49-F238E27FC236}">
                <a16:creationId xmlns:a16="http://schemas.microsoft.com/office/drawing/2014/main" id="{263E4DD5-DD5C-C970-10AC-198C7B638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" t="2043"/>
          <a:stretch/>
        </p:blipFill>
        <p:spPr bwMode="auto">
          <a:xfrm>
            <a:off x="466379" y="1253865"/>
            <a:ext cx="7632290" cy="372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BE82FD7-17A8-EDA8-1219-9BE7BFC7F7DC}"/>
              </a:ext>
            </a:extLst>
          </p:cNvPr>
          <p:cNvSpPr/>
          <p:nvPr/>
        </p:nvSpPr>
        <p:spPr>
          <a:xfrm>
            <a:off x="6432064" y="1253865"/>
            <a:ext cx="1633309" cy="372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98B6923-482D-33DE-6B35-8BF8ECCD4B1F}"/>
              </a:ext>
            </a:extLst>
          </p:cNvPr>
          <p:cNvSpPr txBox="1"/>
          <p:nvPr/>
        </p:nvSpPr>
        <p:spPr>
          <a:xfrm>
            <a:off x="6365734" y="921586"/>
            <a:ext cx="173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7030A0"/>
                </a:solidFill>
              </a:rPr>
              <a:t>Transfer </a:t>
            </a:r>
            <a:r>
              <a:rPr lang="es-PE" b="1" dirty="0" err="1">
                <a:solidFill>
                  <a:srgbClr val="7030A0"/>
                </a:solidFill>
              </a:rPr>
              <a:t>learning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F8A599-05DF-A018-A9C6-5D9770BA5941}"/>
              </a:ext>
            </a:extLst>
          </p:cNvPr>
          <p:cNvSpPr/>
          <p:nvPr/>
        </p:nvSpPr>
        <p:spPr>
          <a:xfrm>
            <a:off x="368709" y="1253865"/>
            <a:ext cx="5891981" cy="372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66339F-CCA1-3BB6-7D4C-C3D8082925DD}"/>
              </a:ext>
            </a:extLst>
          </p:cNvPr>
          <p:cNvSpPr txBox="1"/>
          <p:nvPr/>
        </p:nvSpPr>
        <p:spPr>
          <a:xfrm>
            <a:off x="3432648" y="946088"/>
            <a:ext cx="2901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7030A0"/>
                </a:solidFill>
              </a:rPr>
              <a:t>Extracción de características.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34D8E1D-4051-E835-5677-A3916B1751F4}"/>
              </a:ext>
            </a:extLst>
          </p:cNvPr>
          <p:cNvSpPr txBox="1"/>
          <p:nvPr/>
        </p:nvSpPr>
        <p:spPr>
          <a:xfrm>
            <a:off x="8032803" y="2069502"/>
            <a:ext cx="103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b="1" dirty="0" err="1">
                <a:solidFill>
                  <a:srgbClr val="7030A0"/>
                </a:solidFill>
              </a:rPr>
              <a:t>Dropout</a:t>
            </a:r>
            <a:r>
              <a:rPr lang="es-PE" sz="1100" b="1" dirty="0">
                <a:solidFill>
                  <a:srgbClr val="7030A0"/>
                </a:solidFill>
              </a:rPr>
              <a:t>(0.2)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C45E586-89E0-8490-08F8-B101F46917A4}"/>
              </a:ext>
            </a:extLst>
          </p:cNvPr>
          <p:cNvSpPr txBox="1"/>
          <p:nvPr/>
        </p:nvSpPr>
        <p:spPr>
          <a:xfrm>
            <a:off x="8078154" y="2812389"/>
            <a:ext cx="1037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b="1" dirty="0" err="1">
                <a:solidFill>
                  <a:srgbClr val="7030A0"/>
                </a:solidFill>
              </a:rPr>
              <a:t>Early</a:t>
            </a:r>
            <a:r>
              <a:rPr lang="es-PE" sz="1100" b="1" dirty="0">
                <a:solidFill>
                  <a:srgbClr val="7030A0"/>
                </a:solidFill>
              </a:rPr>
              <a:t> </a:t>
            </a:r>
            <a:r>
              <a:rPr lang="es-PE" sz="1100" b="1" dirty="0" err="1">
                <a:solidFill>
                  <a:srgbClr val="7030A0"/>
                </a:solidFill>
              </a:rPr>
              <a:t>stopping</a:t>
            </a:r>
            <a:r>
              <a:rPr lang="es-PE" sz="1100" b="1" dirty="0">
                <a:solidFill>
                  <a:srgbClr val="7030A0"/>
                </a:solidFill>
              </a:rPr>
              <a:t> = 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95744E5-B2B8-BA40-4C2B-A6AC57846B5F}"/>
              </a:ext>
            </a:extLst>
          </p:cNvPr>
          <p:cNvSpPr/>
          <p:nvPr/>
        </p:nvSpPr>
        <p:spPr>
          <a:xfrm>
            <a:off x="3967438" y="1818002"/>
            <a:ext cx="2237871" cy="29580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3EFFCD-9E33-4278-6EC5-D32009CAC3F7}"/>
              </a:ext>
            </a:extLst>
          </p:cNvPr>
          <p:cNvSpPr txBox="1"/>
          <p:nvPr/>
        </p:nvSpPr>
        <p:spPr>
          <a:xfrm>
            <a:off x="4171972" y="1392450"/>
            <a:ext cx="18288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rgbClr val="00B050"/>
                </a:solidFill>
              </a:rPr>
              <a:t>Fine </a:t>
            </a:r>
            <a:r>
              <a:rPr lang="es-PE" b="1" dirty="0" err="1">
                <a:solidFill>
                  <a:srgbClr val="00B050"/>
                </a:solidFill>
              </a:rPr>
              <a:t>tuning</a:t>
            </a:r>
            <a:r>
              <a:rPr lang="es-PE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s-PE" sz="1200" b="1" dirty="0">
                <a:solidFill>
                  <a:srgbClr val="00B050"/>
                </a:solidFill>
              </a:rPr>
              <a:t>(20% últimas capas.)</a:t>
            </a:r>
          </a:p>
        </p:txBody>
      </p:sp>
    </p:spTree>
    <p:extLst>
      <p:ext uri="{BB962C8B-B14F-4D97-AF65-F5344CB8AC3E}">
        <p14:creationId xmlns:p14="http://schemas.microsoft.com/office/powerpoint/2010/main" val="400081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 animBg="1"/>
      <p:bldP spid="10" grpId="0"/>
      <p:bldP spid="11" grpId="0"/>
      <p:bldP spid="13" grpId="0"/>
      <p:bldP spid="15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06E6120-4CC5-7119-BD51-05663B496BA4}"/>
              </a:ext>
            </a:extLst>
          </p:cNvPr>
          <p:cNvGrpSpPr/>
          <p:nvPr/>
        </p:nvGrpSpPr>
        <p:grpSpPr>
          <a:xfrm>
            <a:off x="0" y="-30677"/>
            <a:ext cx="9144000" cy="564137"/>
            <a:chOff x="0" y="-30677"/>
            <a:chExt cx="9144000" cy="56413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3E69669-ABA0-0DC9-F092-484AE89A0EFB}"/>
                </a:ext>
              </a:extLst>
            </p:cNvPr>
            <p:cNvSpPr/>
            <p:nvPr/>
          </p:nvSpPr>
          <p:spPr>
            <a:xfrm>
              <a:off x="0" y="0"/>
              <a:ext cx="9144000" cy="51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2"/>
                </a:solidFill>
              </a:endParaRP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D960E83-DFB6-23CB-2726-12ADA5CBA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42354"/>
                </a:clrFrom>
                <a:clrTo>
                  <a:srgbClr val="04235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36949" y="-30677"/>
              <a:ext cx="1633309" cy="564137"/>
            </a:xfrm>
            <a:prstGeom prst="rect">
              <a:avLst/>
            </a:prstGeom>
          </p:spPr>
        </p:pic>
      </p:grpSp>
      <p:sp>
        <p:nvSpPr>
          <p:cNvPr id="2" name="Google Shape;199;p29">
            <a:extLst>
              <a:ext uri="{FF2B5EF4-FFF2-40B4-BE49-F238E27FC236}">
                <a16:creationId xmlns:a16="http://schemas.microsoft.com/office/drawing/2014/main" id="{3F812D64-61A8-B9A6-9098-C791A1952933}"/>
              </a:ext>
            </a:extLst>
          </p:cNvPr>
          <p:cNvSpPr txBox="1">
            <a:spLocks/>
          </p:cNvSpPr>
          <p:nvPr/>
        </p:nvSpPr>
        <p:spPr>
          <a:xfrm>
            <a:off x="226259" y="664020"/>
            <a:ext cx="7295417" cy="5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3200" b="1" dirty="0">
                <a:solidFill>
                  <a:srgbClr val="002060"/>
                </a:solidFill>
                <a:latin typeface="Rockwell" panose="02060603020205020403" pitchFamily="18" charset="0"/>
              </a:rPr>
              <a:t>Modelamiento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4FCCF7D-425C-9364-90FC-821B54F0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76" y="1484077"/>
            <a:ext cx="3893477" cy="82404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960F835-8A82-5657-EFE0-5C6C87B95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76" y="2441710"/>
            <a:ext cx="3893477" cy="83397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BC79150-0473-B5C1-3D80-457A79107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96367"/>
            <a:ext cx="3893477" cy="50713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7" name="Cerrar llave 16">
            <a:extLst>
              <a:ext uri="{FF2B5EF4-FFF2-40B4-BE49-F238E27FC236}">
                <a16:creationId xmlns:a16="http://schemas.microsoft.com/office/drawing/2014/main" id="{7156D0AB-353B-406D-B5CF-4110E9FC5AD6}"/>
              </a:ext>
            </a:extLst>
          </p:cNvPr>
          <p:cNvSpPr/>
          <p:nvPr/>
        </p:nvSpPr>
        <p:spPr>
          <a:xfrm>
            <a:off x="4176153" y="1724891"/>
            <a:ext cx="395847" cy="1110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0EA13FC-9F8B-0017-0A73-EAD4B81832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99" y="2599760"/>
            <a:ext cx="3893478" cy="172064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53FD209-51F1-0D6B-FAAF-C5C2DB97A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600" y="4227887"/>
            <a:ext cx="3893477" cy="764526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CD40E45-3E0C-8460-C0A4-E33F720792DE}"/>
              </a:ext>
            </a:extLst>
          </p:cNvPr>
          <p:cNvCxnSpPr>
            <a:stCxn id="19" idx="2"/>
            <a:endCxn id="21" idx="3"/>
          </p:cNvCxnSpPr>
          <p:nvPr/>
        </p:nvCxnSpPr>
        <p:spPr>
          <a:xfrm rot="5400000">
            <a:off x="5301537" y="3392948"/>
            <a:ext cx="289743" cy="2144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717FE09-BA8C-EEC4-91A8-6A61E2352B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600" y="3970543"/>
            <a:ext cx="3142175" cy="15181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2552819-B8FF-5758-7D9D-1D6275A38DEA}"/>
              </a:ext>
            </a:extLst>
          </p:cNvPr>
          <p:cNvSpPr txBox="1"/>
          <p:nvPr/>
        </p:nvSpPr>
        <p:spPr>
          <a:xfrm>
            <a:off x="1783457" y="1996367"/>
            <a:ext cx="74058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800" b="1" dirty="0">
                <a:solidFill>
                  <a:srgbClr val="7030A0"/>
                </a:solidFill>
              </a:rPr>
              <a:t>True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4C69D2-7CD8-D6E7-B47B-33DE2BD5A5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1999" y="749175"/>
            <a:ext cx="4087994" cy="750458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92B3ED7-D3C1-FAF0-FA8A-A8B11388775B}"/>
              </a:ext>
            </a:extLst>
          </p:cNvPr>
          <p:cNvCxnSpPr>
            <a:stCxn id="11" idx="2"/>
          </p:cNvCxnSpPr>
          <p:nvPr/>
        </p:nvCxnSpPr>
        <p:spPr>
          <a:xfrm flipH="1">
            <a:off x="6607277" y="1499633"/>
            <a:ext cx="8719" cy="49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1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06E6120-4CC5-7119-BD51-05663B496BA4}"/>
              </a:ext>
            </a:extLst>
          </p:cNvPr>
          <p:cNvGrpSpPr/>
          <p:nvPr/>
        </p:nvGrpSpPr>
        <p:grpSpPr>
          <a:xfrm>
            <a:off x="0" y="-30677"/>
            <a:ext cx="9144000" cy="564137"/>
            <a:chOff x="0" y="-30677"/>
            <a:chExt cx="9144000" cy="56413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3E69669-ABA0-0DC9-F092-484AE89A0EFB}"/>
                </a:ext>
              </a:extLst>
            </p:cNvPr>
            <p:cNvSpPr/>
            <p:nvPr/>
          </p:nvSpPr>
          <p:spPr>
            <a:xfrm>
              <a:off x="0" y="0"/>
              <a:ext cx="9144000" cy="51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2"/>
                </a:solidFill>
              </a:endParaRP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D960E83-DFB6-23CB-2726-12ADA5CBA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42354"/>
                </a:clrFrom>
                <a:clrTo>
                  <a:srgbClr val="04235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36949" y="-30677"/>
              <a:ext cx="1633309" cy="564137"/>
            </a:xfrm>
            <a:prstGeom prst="rect">
              <a:avLst/>
            </a:prstGeom>
          </p:spPr>
        </p:pic>
      </p:grpSp>
      <p:sp>
        <p:nvSpPr>
          <p:cNvPr id="2" name="Google Shape;199;p29">
            <a:extLst>
              <a:ext uri="{FF2B5EF4-FFF2-40B4-BE49-F238E27FC236}">
                <a16:creationId xmlns:a16="http://schemas.microsoft.com/office/drawing/2014/main" id="{8F421B6B-EB13-DF0F-2F52-81CB4D00B14A}"/>
              </a:ext>
            </a:extLst>
          </p:cNvPr>
          <p:cNvSpPr txBox="1">
            <a:spLocks/>
          </p:cNvSpPr>
          <p:nvPr/>
        </p:nvSpPr>
        <p:spPr>
          <a:xfrm>
            <a:off x="218885" y="597693"/>
            <a:ext cx="7804237" cy="5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3200" b="1" dirty="0">
                <a:solidFill>
                  <a:srgbClr val="002060"/>
                </a:solidFill>
                <a:latin typeface="Rockwell" panose="02060603020205020403" pitchFamily="18" charset="0"/>
              </a:rPr>
              <a:t>Resultados – Curvas de rendimiento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53A2B05-A62F-A3CE-F034-71286503D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19" y="1531641"/>
            <a:ext cx="2889759" cy="180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2B177C2-DE29-194D-29A2-AF6FC7039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68" y="3331641"/>
            <a:ext cx="2875610" cy="18000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EFBB64E-ED81-56EB-C4C1-F99E1C10F7CF}"/>
              </a:ext>
            </a:extLst>
          </p:cNvPr>
          <p:cNvSpPr txBox="1"/>
          <p:nvPr/>
        </p:nvSpPr>
        <p:spPr>
          <a:xfrm>
            <a:off x="877529" y="1226950"/>
            <a:ext cx="201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latin typeface="Rockwell" panose="02060603020205020403" pitchFamily="18" charset="0"/>
              </a:rPr>
              <a:t>RESNET50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AC00E2B-6B19-38D6-19C8-DE4E610A8E14}"/>
              </a:ext>
            </a:extLst>
          </p:cNvPr>
          <p:cNvSpPr txBox="1"/>
          <p:nvPr/>
        </p:nvSpPr>
        <p:spPr>
          <a:xfrm>
            <a:off x="5271882" y="1168449"/>
            <a:ext cx="201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latin typeface="Rockwell" panose="02060603020205020403" pitchFamily="18" charset="0"/>
              </a:rPr>
              <a:t>VGG16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E69865C-D5C7-D8CB-F2D5-B868BEA849DC}"/>
              </a:ext>
            </a:extLst>
          </p:cNvPr>
          <p:cNvSpPr/>
          <p:nvPr/>
        </p:nvSpPr>
        <p:spPr>
          <a:xfrm>
            <a:off x="2101645" y="2698956"/>
            <a:ext cx="176981" cy="1622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6CFCA10-BD19-DD67-DFD1-6A1E9626B4CD}"/>
              </a:ext>
            </a:extLst>
          </p:cNvPr>
          <p:cNvSpPr/>
          <p:nvPr/>
        </p:nvSpPr>
        <p:spPr>
          <a:xfrm>
            <a:off x="2131220" y="3507126"/>
            <a:ext cx="176981" cy="1622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CF4FAA3-8888-1FEF-1CC5-8623116B6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779" y="1416517"/>
            <a:ext cx="2798780" cy="1800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3B4EF28-858E-8407-146E-769842627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098" y="3221696"/>
            <a:ext cx="277699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06E6120-4CC5-7119-BD51-05663B496BA4}"/>
              </a:ext>
            </a:extLst>
          </p:cNvPr>
          <p:cNvGrpSpPr/>
          <p:nvPr/>
        </p:nvGrpSpPr>
        <p:grpSpPr>
          <a:xfrm>
            <a:off x="0" y="-30677"/>
            <a:ext cx="9144000" cy="564137"/>
            <a:chOff x="0" y="-30677"/>
            <a:chExt cx="9144000" cy="56413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3E69669-ABA0-0DC9-F092-484AE89A0EFB}"/>
                </a:ext>
              </a:extLst>
            </p:cNvPr>
            <p:cNvSpPr/>
            <p:nvPr/>
          </p:nvSpPr>
          <p:spPr>
            <a:xfrm>
              <a:off x="0" y="0"/>
              <a:ext cx="9144000" cy="51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2"/>
                </a:solidFill>
              </a:endParaRP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D960E83-DFB6-23CB-2726-12ADA5CBA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42354"/>
                </a:clrFrom>
                <a:clrTo>
                  <a:srgbClr val="04235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36949" y="-30677"/>
              <a:ext cx="1633309" cy="564137"/>
            </a:xfrm>
            <a:prstGeom prst="rect">
              <a:avLst/>
            </a:prstGeom>
          </p:spPr>
        </p:pic>
      </p:grpSp>
      <p:sp>
        <p:nvSpPr>
          <p:cNvPr id="2" name="Google Shape;199;p29">
            <a:extLst>
              <a:ext uri="{FF2B5EF4-FFF2-40B4-BE49-F238E27FC236}">
                <a16:creationId xmlns:a16="http://schemas.microsoft.com/office/drawing/2014/main" id="{8F421B6B-EB13-DF0F-2F52-81CB4D00B14A}"/>
              </a:ext>
            </a:extLst>
          </p:cNvPr>
          <p:cNvSpPr txBox="1">
            <a:spLocks/>
          </p:cNvSpPr>
          <p:nvPr/>
        </p:nvSpPr>
        <p:spPr>
          <a:xfrm>
            <a:off x="226259" y="664020"/>
            <a:ext cx="7649379" cy="5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3200" b="1" dirty="0">
                <a:solidFill>
                  <a:srgbClr val="002060"/>
                </a:solidFill>
                <a:latin typeface="Rockwell" panose="02060603020205020403" pitchFamily="18" charset="0"/>
              </a:rPr>
              <a:t>Resultados – Matriz de confusión.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EFBB64E-ED81-56EB-C4C1-F99E1C10F7CF}"/>
              </a:ext>
            </a:extLst>
          </p:cNvPr>
          <p:cNvSpPr txBox="1"/>
          <p:nvPr/>
        </p:nvSpPr>
        <p:spPr>
          <a:xfrm>
            <a:off x="855406" y="1508119"/>
            <a:ext cx="201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latin typeface="Rockwell" panose="02060603020205020403" pitchFamily="18" charset="0"/>
              </a:rPr>
              <a:t>RESNET50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AC00E2B-6B19-38D6-19C8-DE4E610A8E14}"/>
              </a:ext>
            </a:extLst>
          </p:cNvPr>
          <p:cNvSpPr txBox="1"/>
          <p:nvPr/>
        </p:nvSpPr>
        <p:spPr>
          <a:xfrm>
            <a:off x="5697793" y="1534282"/>
            <a:ext cx="201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latin typeface="Rockwell" panose="02060603020205020403" pitchFamily="18" charset="0"/>
              </a:rPr>
              <a:t>VGG16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A54386-33D4-1854-2B1E-963346554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20" y="1808774"/>
            <a:ext cx="2882935" cy="252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E7A945A-5AED-1F85-CD57-0DFFD9EF6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266" y="1808774"/>
            <a:ext cx="289833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80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315</Words>
  <Application>Microsoft Office PowerPoint</Application>
  <PresentationFormat>Presentación en pantalla (16:9)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Rockwell</vt:lpstr>
      <vt:lpstr>Wingdings</vt:lpstr>
      <vt:lpstr>Tema de Office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Alipio</cp:lastModifiedBy>
  <cp:revision>13</cp:revision>
  <dcterms:modified xsi:type="dcterms:W3CDTF">2022-10-15T03:36:12Z</dcterms:modified>
</cp:coreProperties>
</file>