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79" r:id="rId4"/>
    <p:sldId id="273" r:id="rId5"/>
    <p:sldId id="275" r:id="rId6"/>
    <p:sldId id="276" r:id="rId7"/>
    <p:sldId id="278" r:id="rId8"/>
    <p:sldId id="281" r:id="rId9"/>
    <p:sldId id="282" r:id="rId1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43412" y="1728591"/>
            <a:ext cx="88571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Meccanismi di programmazione back-end e analisi in ambito bancario</a:t>
            </a:r>
            <a:endParaRPr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85152" y="3555504"/>
            <a:ext cx="413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Candidato: 	Abdelilah Lahmer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485152" y="4019557"/>
            <a:ext cx="40405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Relatore: 	Tullio Vardanega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6494"/>
            <a:ext cx="9245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UNIVERSITÀ DEGLI STUDI DI PADOVA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Dipartimento di Matematica "Tullio Levi-Civita"</a:t>
            </a:r>
          </a:p>
          <a:p>
            <a:pPr lvl="0" algn="ctr"/>
            <a:r>
              <a:rPr lang="it-IT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Corso di Laurea in Informatica</a:t>
            </a:r>
            <a:endParaRPr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485152" y="4643753"/>
            <a:ext cx="44877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Esame di Laurea - 6 Dicembre 2017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2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920551" y="1403990"/>
            <a:ext cx="5994598" cy="4050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</a:p>
          <a:p>
            <a:pPr marL="571500" lvl="0" indent="-571500" algn="l">
              <a:lnSpc>
                <a:spcPct val="150000"/>
              </a:lnSpc>
              <a:buClr>
                <a:srgbClr val="9A0014"/>
              </a:buClr>
              <a:buSzPct val="95000"/>
              <a:buFont typeface="Wingdings" panose="05000000000000000000" pitchFamily="2" charset="2"/>
              <a:buChar char="Ø"/>
            </a:pPr>
            <a:r>
              <a:rPr lang="it-IT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8465707" y="6474459"/>
            <a:ext cx="67829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4" name="Shape 208">
            <a:extLst>
              <a:ext uri="{FF2B5EF4-FFF2-40B4-BE49-F238E27FC236}">
                <a16:creationId xmlns:a16="http://schemas.microsoft.com/office/drawing/2014/main" id="{2E924F55-282A-42D0-880B-B8C55DFABA6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Argomenti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08">
            <a:extLst>
              <a:ext uri="{FF2B5EF4-FFF2-40B4-BE49-F238E27FC236}">
                <a16:creationId xmlns:a16="http://schemas.microsoft.com/office/drawing/2014/main" id="{0BB58B8F-77C4-4A43-9A23-BE82C8462C29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5.png">
            <a:extLst>
              <a:ext uri="{FF2B5EF4-FFF2-40B4-BE49-F238E27FC236}">
                <a16:creationId xmlns:a16="http://schemas.microsoft.com/office/drawing/2014/main" id="{517D4206-94CC-4948-8229-726CC8C0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1">
            <a:extLst>
              <a:ext uri="{FF2B5EF4-FFF2-40B4-BE49-F238E27FC236}">
                <a16:creationId xmlns:a16="http://schemas.microsoft.com/office/drawing/2014/main" id="{31518F34-CD05-4129-B17D-B31C49FA0BEE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2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49214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3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268730"/>
            <a:ext cx="4320540" cy="4320540"/>
          </a:xfrm>
          <a:prstGeom prst="rect">
            <a:avLst/>
          </a:prstGeom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434337" y="804938"/>
            <a:ext cx="3954784" cy="550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Mercati d’interesse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&amp; LUXURY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SETTORE PUBBLICO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AEROSPACE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DIFESA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TRASPORTI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 &amp; SOCIAL</a:t>
            </a:r>
          </a:p>
          <a:p>
            <a:pPr marL="285750" lvl="0" indent="-285750" algn="l">
              <a:buClr>
                <a:srgbClr val="9A0014"/>
              </a:buClr>
              <a:buSzPct val="150000"/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SICUREZZA DELLO STATO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DE94BEB-68CF-41CE-9B84-0609197C03A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8C84321B-2E56-4417-A8C0-A3968CA6F681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705C09F7-C25A-48D8-927B-38A60A2AD861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5.png">
            <a:extLst>
              <a:ext uri="{FF2B5EF4-FFF2-40B4-BE49-F238E27FC236}">
                <a16:creationId xmlns:a16="http://schemas.microsoft.com/office/drawing/2014/main" id="{1F866C47-0395-4E98-A97D-3E869715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11">
            <a:extLst>
              <a:ext uri="{FF2B5EF4-FFF2-40B4-BE49-F238E27FC236}">
                <a16:creationId xmlns:a16="http://schemas.microsoft.com/office/drawing/2014/main" id="{14C04986-586E-4A9E-BB23-BBD1CEDC863C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3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4206448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4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84FFE4-A722-4AB7-A529-346C99D6F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3147604"/>
            <a:ext cx="4320540" cy="137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1968278"/>
            <a:ext cx="700747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ELISE: Extended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Loans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F54B1DF3-FAB5-401B-8681-DDB3830FBE1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0395012F-7F88-4B4B-A6B5-D778E3B0D432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ABC1E2D-1F66-442C-B814-954AA4620B35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86D6EDDB-A662-4D29-BBA7-1EA4F12DDF65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3" name="Shape 208">
            <a:extLst>
              <a:ext uri="{FF2B5EF4-FFF2-40B4-BE49-F238E27FC236}">
                <a16:creationId xmlns:a16="http://schemas.microsoft.com/office/drawing/2014/main" id="{9AA16206-6636-46BF-9333-B0C4CFACCDB8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5.png">
            <a:extLst>
              <a:ext uri="{FF2B5EF4-FFF2-40B4-BE49-F238E27FC236}">
                <a16:creationId xmlns:a16="http://schemas.microsoft.com/office/drawing/2014/main" id="{C69C7554-47DE-4A2D-972A-D6DD20F49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11">
            <a:extLst>
              <a:ext uri="{FF2B5EF4-FFF2-40B4-BE49-F238E27FC236}">
                <a16:creationId xmlns:a16="http://schemas.microsoft.com/office/drawing/2014/main" id="{E4DEA2C1-3191-473D-815D-C6B0BD66450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4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11638884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5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1968278"/>
            <a:ext cx="3503736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Formazione</a:t>
            </a:r>
          </a:p>
          <a:p>
            <a:pPr lvl="0" algn="l"/>
            <a:endParaRPr lang="it-IT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Tecnica</a:t>
            </a:r>
          </a:p>
          <a:p>
            <a:pPr marL="457200" lvl="0" indent="-457200" algn="l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Funzionale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Elemento grafico 3" descr="Insegnante">
            <a:extLst>
              <a:ext uri="{FF2B5EF4-FFF2-40B4-BE49-F238E27FC236}">
                <a16:creationId xmlns:a16="http://schemas.microsoft.com/office/drawing/2014/main" id="{5EAE0D86-ECAC-4A34-831E-3FE817F5D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264" y="3994123"/>
            <a:ext cx="2286000" cy="2286000"/>
          </a:xfrm>
          <a:prstGeom prst="rect">
            <a:avLst/>
          </a:prstGeom>
        </p:spPr>
      </p:pic>
      <p:sp>
        <p:nvSpPr>
          <p:cNvPr id="15" name="Shape 211">
            <a:extLst>
              <a:ext uri="{FF2B5EF4-FFF2-40B4-BE49-F238E27FC236}">
                <a16:creationId xmlns:a16="http://schemas.microsoft.com/office/drawing/2014/main" id="{12D6C61F-A8E0-464D-85A4-97AED48A7503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8" name="Shape 211">
            <a:extLst>
              <a:ext uri="{FF2B5EF4-FFF2-40B4-BE49-F238E27FC236}">
                <a16:creationId xmlns:a16="http://schemas.microsoft.com/office/drawing/2014/main" id="{AA6D190C-EC87-44D5-907A-113C846BEA4C}"/>
              </a:ext>
            </a:extLst>
          </p:cNvPr>
          <p:cNvSpPr txBox="1">
            <a:spLocks/>
          </p:cNvSpPr>
          <p:nvPr/>
        </p:nvSpPr>
        <p:spPr>
          <a:xfrm>
            <a:off x="7340292" y="6314400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D5719DDD-1E87-45C6-AD97-36DD76DD7706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082ADC3C-C064-46FF-ADFE-E4221E03649A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80987869-65DF-4229-872B-FAEFB55A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559A516D-D981-43F8-89D3-333F4F106A8F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5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22051872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6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4" y="1968278"/>
            <a:ext cx="35037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Linguaggio COBOL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AC81B7A6-2764-4B5E-B880-0A1F7700BA1E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6" name="Shape 211">
            <a:extLst>
              <a:ext uri="{FF2B5EF4-FFF2-40B4-BE49-F238E27FC236}">
                <a16:creationId xmlns:a16="http://schemas.microsoft.com/office/drawing/2014/main" id="{A468B22C-7E3A-4438-AFCC-469EAE2DFB9E}"/>
              </a:ext>
            </a:extLst>
          </p:cNvPr>
          <p:cNvSpPr txBox="1">
            <a:spLocks/>
          </p:cNvSpPr>
          <p:nvPr/>
        </p:nvSpPr>
        <p:spPr>
          <a:xfrm>
            <a:off x="7340292" y="631015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17" name="Shape 208">
            <a:extLst>
              <a:ext uri="{FF2B5EF4-FFF2-40B4-BE49-F238E27FC236}">
                <a16:creationId xmlns:a16="http://schemas.microsoft.com/office/drawing/2014/main" id="{ED70B3ED-20FD-42BC-A25B-A757C1125AAD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36169D0E-63CB-43F3-B12B-7C7423E342F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5.png">
            <a:extLst>
              <a:ext uri="{FF2B5EF4-FFF2-40B4-BE49-F238E27FC236}">
                <a16:creationId xmlns:a16="http://schemas.microsoft.com/office/drawing/2014/main" id="{8C6A75AF-01C3-43AA-A69C-87BEDA19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11">
            <a:extLst>
              <a:ext uri="{FF2B5EF4-FFF2-40B4-BE49-F238E27FC236}">
                <a16:creationId xmlns:a16="http://schemas.microsoft.com/office/drawing/2014/main" id="{D4E11CC6-D62E-4A6D-B701-8AE2BA84E201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6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814561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7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3" name="Shape 52">
            <a:extLst>
              <a:ext uri="{FF2B5EF4-FFF2-40B4-BE49-F238E27FC236}">
                <a16:creationId xmlns:a16="http://schemas.microsoft.com/office/drawing/2014/main" id="{9ECC361E-3151-4250-8158-91BDA0F0F496}"/>
              </a:ext>
            </a:extLst>
          </p:cNvPr>
          <p:cNvSpPr/>
          <p:nvPr/>
        </p:nvSpPr>
        <p:spPr>
          <a:xfrm>
            <a:off x="1068263" y="1968278"/>
            <a:ext cx="49245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/>
            <a:r>
              <a:rPr lang="it-IT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Concetti teorico-economici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hape 208">
            <a:extLst>
              <a:ext uri="{FF2B5EF4-FFF2-40B4-BE49-F238E27FC236}">
                <a16:creationId xmlns:a16="http://schemas.microsoft.com/office/drawing/2014/main" id="{9A155AAE-9995-49C7-8A91-51F4633226B4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5.png">
            <a:extLst>
              <a:ext uri="{FF2B5EF4-FFF2-40B4-BE49-F238E27FC236}">
                <a16:creationId xmlns:a16="http://schemas.microsoft.com/office/drawing/2014/main" id="{67F7AB95-CBB4-42CA-983D-2F0A4958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11">
            <a:extLst>
              <a:ext uri="{FF2B5EF4-FFF2-40B4-BE49-F238E27FC236}">
                <a16:creationId xmlns:a16="http://schemas.microsoft.com/office/drawing/2014/main" id="{98C3C432-794C-4D78-80B1-CCF7E7A8B94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7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10309493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 smtClean="0">
                <a:solidFill>
                  <a:srgbClr val="FFFFFF"/>
                </a:solidFill>
              </a:rPr>
              <a:t>8</a:t>
            </a:fld>
            <a:r>
              <a:rPr lang="it-IT" sz="2000" dirty="0">
                <a:solidFill>
                  <a:srgbClr val="FFFFFF"/>
                </a:solidFill>
              </a:rPr>
              <a:t> di 7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52C1824F-8162-415C-847A-DCF984276A2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7</a:t>
            </a:r>
          </a:p>
        </p:txBody>
      </p:sp>
      <p:sp>
        <p:nvSpPr>
          <p:cNvPr id="19" name="Shape 211">
            <a:extLst>
              <a:ext uri="{FF2B5EF4-FFF2-40B4-BE49-F238E27FC236}">
                <a16:creationId xmlns:a16="http://schemas.microsoft.com/office/drawing/2014/main" id="{C0842CA3-511F-4F29-AEA6-6697123C7475}"/>
              </a:ext>
            </a:extLst>
          </p:cNvPr>
          <p:cNvSpPr txBox="1">
            <a:spLocks/>
          </p:cNvSpPr>
          <p:nvPr/>
        </p:nvSpPr>
        <p:spPr>
          <a:xfrm>
            <a:off x="7340292" y="6316331"/>
            <a:ext cx="1803708" cy="54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21F37958-286B-43DF-BFBA-0063AFC3765F}"/>
              </a:ext>
            </a:extLst>
          </p:cNvPr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L’azienda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aziendale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progetto di Stage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risultati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208">
            <a:extLst>
              <a:ext uri="{FF2B5EF4-FFF2-40B4-BE49-F238E27FC236}">
                <a16:creationId xmlns:a16="http://schemas.microsoft.com/office/drawing/2014/main" id="{4023EF11-A1D7-40CD-A6D2-305D9A7BB912}"/>
              </a:ext>
            </a:extLst>
          </p:cNvPr>
          <p:cNvSpPr>
            <a:spLocks noChangeAspect="1"/>
          </p:cNvSpPr>
          <p:nvPr/>
        </p:nvSpPr>
        <p:spPr>
          <a:xfrm>
            <a:off x="0" y="6426000"/>
            <a:ext cx="9144000" cy="432000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it-IT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>
                <a:solidFill>
                  <a:srgbClr val="FFFFFF"/>
                </a:solidFill>
              </a:defRPr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Abdelilah Lahmer - Meccanismi di programmazione back-end e analisi in ambito bancario</a:t>
            </a:r>
          </a:p>
          <a:p>
            <a:pPr lvl="0" algn="ctr">
              <a:defRPr>
                <a:solidFill>
                  <a:srgbClr val="FFFFFF"/>
                </a:solidFill>
              </a:defRPr>
            </a:pPr>
            <a:endParaRPr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5.png">
            <a:extLst>
              <a:ext uri="{FF2B5EF4-FFF2-40B4-BE49-F238E27FC236}">
                <a16:creationId xmlns:a16="http://schemas.microsoft.com/office/drawing/2014/main" id="{FB8F5EAE-A22C-42C8-B212-8AC5110C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26000"/>
            <a:ext cx="966133" cy="4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11">
            <a:extLst>
              <a:ext uri="{FF2B5EF4-FFF2-40B4-BE49-F238E27FC236}">
                <a16:creationId xmlns:a16="http://schemas.microsoft.com/office/drawing/2014/main" id="{7AE42902-B641-4AB9-B302-A124926833D3}"/>
              </a:ext>
            </a:extLst>
          </p:cNvPr>
          <p:cNvSpPr txBox="1">
            <a:spLocks/>
          </p:cNvSpPr>
          <p:nvPr/>
        </p:nvSpPr>
        <p:spPr>
          <a:xfrm>
            <a:off x="8117059" y="6426000"/>
            <a:ext cx="1026941" cy="4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it-IT" sz="2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 sz="1800">
                  <a:solidFill>
                    <a:srgbClr val="000000"/>
                  </a:solidFill>
                </a:defRPr>
              </a:pPr>
              <a:t>8</a:t>
            </a:fld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9</a:t>
            </a:r>
          </a:p>
        </p:txBody>
      </p:sp>
    </p:spTree>
    <p:extLst>
      <p:ext uri="{BB962C8B-B14F-4D97-AF65-F5344CB8AC3E}">
        <p14:creationId xmlns:p14="http://schemas.microsoft.com/office/powerpoint/2010/main" val="2351126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dipmat.png">
            <a:extLst>
              <a:ext uri="{FF2B5EF4-FFF2-40B4-BE49-F238E27FC236}">
                <a16:creationId xmlns:a16="http://schemas.microsoft.com/office/drawing/2014/main" id="{E17EB9CC-088F-4A42-A092-4DF249FF91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" y="6128896"/>
            <a:ext cx="2997201" cy="45557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52">
            <a:extLst>
              <a:ext uri="{FF2B5EF4-FFF2-40B4-BE49-F238E27FC236}">
                <a16:creationId xmlns:a16="http://schemas.microsoft.com/office/drawing/2014/main" id="{A5A37ACF-F14F-46B9-BF02-EF9EA484C756}"/>
              </a:ext>
            </a:extLst>
          </p:cNvPr>
          <p:cNvSpPr/>
          <p:nvPr/>
        </p:nvSpPr>
        <p:spPr>
          <a:xfrm>
            <a:off x="1282895" y="1679687"/>
            <a:ext cx="65782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</a:p>
          <a:p>
            <a:pPr lvl="0" algn="ctr"/>
            <a:r>
              <a:rPr lang="it-IT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L’ATTENZIONE!</a:t>
            </a:r>
            <a:endParaRPr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020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339</Words>
  <Application>Microsoft Office PowerPoint</Application>
  <PresentationFormat>Presentazione su schermo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Wingdings</vt:lpstr>
      <vt:lpstr>Default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Abdelilah Lahmer</cp:lastModifiedBy>
  <cp:revision>39</cp:revision>
  <dcterms:modified xsi:type="dcterms:W3CDTF">2017-12-03T17:06:12Z</dcterms:modified>
</cp:coreProperties>
</file>