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70" r:id="rId3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350996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lvl="0">
              <a:defRPr sz="1800"/>
            </a:pPr>
            <a:r>
              <a:rPr sz="4500"/>
              <a:t>Titolo Testo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43000" y="3602037"/>
            <a:ext cx="6858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pPr lvl="0"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Livello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543675" y="0"/>
            <a:ext cx="1971675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623887" y="0"/>
            <a:ext cx="7886701" cy="4562476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Titolo Testo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1" cy="22685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uno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due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tre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Corpo livello quattro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Livello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38862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pPr lvl="0">
              <a:defRPr b="0"/>
            </a:pPr>
            <a:r>
              <a:rPr b="1"/>
              <a:t>Corpo livello uno</a:t>
            </a:r>
          </a:p>
          <a:p>
            <a:pPr lvl="1">
              <a:defRPr b="0"/>
            </a:pPr>
            <a:r>
              <a:rPr b="1"/>
              <a:t>Corpo livello due</a:t>
            </a:r>
          </a:p>
          <a:p>
            <a:pPr lvl="2">
              <a:defRPr b="0"/>
            </a:pPr>
            <a:r>
              <a:rPr b="1"/>
              <a:t>Corpo livello tre</a:t>
            </a:r>
          </a:p>
          <a:p>
            <a:pPr lvl="3">
              <a:defRPr b="0"/>
            </a:pPr>
            <a:r>
              <a:rPr b="1"/>
              <a:t>Corpo livello quattro</a:t>
            </a:r>
          </a:p>
          <a:p>
            <a:pPr lvl="4">
              <a:defRPr b="0"/>
            </a:pPr>
            <a:r>
              <a:rPr b="1"/>
              <a:t>Livello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Titolo Testo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887391" y="987425"/>
            <a:ext cx="4629151" cy="58705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 lvl="0">
              <a:defRPr sz="1800"/>
            </a:pPr>
            <a:r>
              <a:rPr sz="2400"/>
              <a:t>Corpo livello uno</a:t>
            </a:r>
          </a:p>
          <a:p>
            <a:pPr lvl="1">
              <a:defRPr sz="1800"/>
            </a:pPr>
            <a:r>
              <a:rPr sz="2400"/>
              <a:t>Corpo livello due</a:t>
            </a:r>
          </a:p>
          <a:p>
            <a:pPr lvl="2">
              <a:defRPr sz="1800"/>
            </a:pPr>
            <a:r>
              <a:rPr sz="2400"/>
              <a:t>Corpo livello tre</a:t>
            </a:r>
          </a:p>
          <a:p>
            <a:pPr lvl="3">
              <a:defRPr sz="1800"/>
            </a:pPr>
            <a:r>
              <a:rPr sz="2400"/>
              <a:t>Corpo livello quattro</a:t>
            </a:r>
          </a:p>
          <a:p>
            <a:pPr lvl="4">
              <a:defRPr sz="1800"/>
            </a:pPr>
            <a:r>
              <a:rPr sz="2400"/>
              <a:t>Livello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Titolo Testo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629841" y="2057400"/>
            <a:ext cx="2949178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 lvl="0">
              <a:defRPr sz="1800"/>
            </a:pPr>
            <a:r>
              <a:rPr sz="1200"/>
              <a:t>Corpo livello uno</a:t>
            </a:r>
          </a:p>
          <a:p>
            <a:pPr lvl="1">
              <a:defRPr sz="1800"/>
            </a:pPr>
            <a:r>
              <a:rPr sz="1200"/>
              <a:t>Corpo livello due</a:t>
            </a:r>
          </a:p>
          <a:p>
            <a:pPr lvl="2">
              <a:defRPr sz="1800"/>
            </a:pPr>
            <a:r>
              <a:rPr sz="1200"/>
              <a:t>Corpo livello tre</a:t>
            </a:r>
          </a:p>
          <a:p>
            <a:pPr lvl="3">
              <a:defRPr sz="1800"/>
            </a:pPr>
            <a:r>
              <a:rPr sz="1200"/>
              <a:t>Corpo livello quattro</a:t>
            </a:r>
          </a:p>
          <a:p>
            <a:pPr lvl="4">
              <a:defRPr sz="1800"/>
            </a:pPr>
            <a:r>
              <a:rPr sz="1200"/>
              <a:t>Livello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230190"/>
            <a:ext cx="7886700" cy="1595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3300"/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100"/>
              <a:t>Corpo livello uno</a:t>
            </a:r>
          </a:p>
          <a:p>
            <a:pPr lvl="1">
              <a:defRPr sz="1800"/>
            </a:pPr>
            <a:r>
              <a:rPr sz="2100"/>
              <a:t>Corpo livello due</a:t>
            </a:r>
          </a:p>
          <a:p>
            <a:pPr lvl="2">
              <a:defRPr sz="1800"/>
            </a:pPr>
            <a:r>
              <a:rPr sz="2100"/>
              <a:t>Corpo livello tre</a:t>
            </a:r>
          </a:p>
          <a:p>
            <a:pPr lvl="3">
              <a:defRPr sz="1800"/>
            </a:pPr>
            <a:r>
              <a:rPr sz="2100"/>
              <a:t>Corpo livello quattro</a:t>
            </a:r>
          </a:p>
          <a:p>
            <a:pPr lvl="4">
              <a:defRPr sz="1800"/>
            </a:pPr>
            <a:r>
              <a:rPr sz="2100"/>
              <a:t>Livello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457950" y="6429694"/>
            <a:ext cx="2057400" cy="218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1pPr>
      <a:lvl2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2pPr>
      <a:lvl3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3pPr>
      <a:lvl4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4pPr>
      <a:lvl5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5pPr>
      <a:lvl6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6pPr>
      <a:lvl7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7pPr>
      <a:lvl8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8pPr>
      <a:lvl9pPr defTabSz="685800">
        <a:lnSpc>
          <a:spcPct val="90000"/>
        </a:lnSpc>
        <a:defRPr sz="33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indent="-171450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1pPr>
      <a:lvl2pPr marL="542925" indent="-200025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2pPr>
      <a:lvl3pPr marL="925830" indent="-240030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3pPr>
      <a:lvl4pPr marL="13056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4pPr>
      <a:lvl5pPr marL="16485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5pPr>
      <a:lvl6pPr marL="19914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6pPr>
      <a:lvl7pPr marL="23343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7pPr>
      <a:lvl8pPr marL="26772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8pPr>
      <a:lvl9pPr marL="3020157" indent="-276957" defTabSz="685800">
        <a:lnSpc>
          <a:spcPct val="90000"/>
        </a:lnSpc>
        <a:spcBef>
          <a:spcPts val="700"/>
        </a:spcBef>
        <a:buSzPct val="100000"/>
        <a:buFont typeface="Arial"/>
        <a:buChar char="•"/>
        <a:defRPr sz="21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9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133600" y="728980"/>
            <a:ext cx="5207000" cy="24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Node Replication Attack in WSN</a:t>
            </a:r>
          </a:p>
        </p:txBody>
      </p:sp>
      <p:pic>
        <p:nvPicPr>
          <p:cNvPr id="5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-29855"/>
            <a:ext cx="9245600" cy="5917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8513" y="5328221"/>
            <a:ext cx="2740335" cy="1229236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50800" y="1695333"/>
            <a:ext cx="9245600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4000" dirty="0">
                <a:solidFill>
                  <a:srgbClr val="FFFFFF"/>
                </a:solidFill>
              </a:rPr>
              <a:t>Meccanismi di programmazione back-end e analisi in ambito bancario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54" name="Shape 54"/>
          <p:cNvSpPr/>
          <p:nvPr/>
        </p:nvSpPr>
        <p:spPr>
          <a:xfrm>
            <a:off x="609599" y="3429000"/>
            <a:ext cx="41302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</a:rPr>
              <a:t>Candidato: 	Abdelilah Lahmer</a:t>
            </a: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55" name="dipma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682" y="5963344"/>
            <a:ext cx="2997201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54">
            <a:extLst>
              <a:ext uri="{FF2B5EF4-FFF2-40B4-BE49-F238E27FC236}">
                <a16:creationId xmlns:a16="http://schemas.microsoft.com/office/drawing/2014/main" id="{E333665E-8646-4645-A212-E944195FCAA4}"/>
              </a:ext>
            </a:extLst>
          </p:cNvPr>
          <p:cNvSpPr/>
          <p:nvPr/>
        </p:nvSpPr>
        <p:spPr>
          <a:xfrm>
            <a:off x="654483" y="3890665"/>
            <a:ext cx="404052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</a:rPr>
              <a:t>Relatore: 	Tullio Vardanega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1" name="Shape 52">
            <a:extLst>
              <a:ext uri="{FF2B5EF4-FFF2-40B4-BE49-F238E27FC236}">
                <a16:creationId xmlns:a16="http://schemas.microsoft.com/office/drawing/2014/main" id="{A46A006B-29FC-4140-8D7D-00B77B39ED88}"/>
              </a:ext>
            </a:extLst>
          </p:cNvPr>
          <p:cNvSpPr/>
          <p:nvPr/>
        </p:nvSpPr>
        <p:spPr>
          <a:xfrm>
            <a:off x="-50800" y="-34630"/>
            <a:ext cx="9245600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3200" dirty="0">
                <a:solidFill>
                  <a:srgbClr val="FFFFFF"/>
                </a:solidFill>
              </a:rPr>
              <a:t>Università degli Studi di Padova</a:t>
            </a:r>
          </a:p>
          <a:p>
            <a:pPr lvl="0" algn="ctr"/>
            <a:r>
              <a:rPr lang="it-IT" sz="2400" dirty="0">
                <a:solidFill>
                  <a:srgbClr val="FFFFFF"/>
                </a:solidFill>
              </a:rPr>
              <a:t>Dipartimento di Matematica "Tullio Levi-Civita"</a:t>
            </a:r>
          </a:p>
          <a:p>
            <a:pPr lvl="0" algn="ctr"/>
            <a:r>
              <a:rPr lang="it-IT" sz="2400" dirty="0">
                <a:solidFill>
                  <a:srgbClr val="FFFFFF"/>
                </a:solidFill>
              </a:rPr>
              <a:t>Corso di Laurea in Informatica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2" name="Shape 54">
            <a:extLst>
              <a:ext uri="{FF2B5EF4-FFF2-40B4-BE49-F238E27FC236}">
                <a16:creationId xmlns:a16="http://schemas.microsoft.com/office/drawing/2014/main" id="{480D555C-85C7-43D8-975C-B8D777566913}"/>
              </a:ext>
            </a:extLst>
          </p:cNvPr>
          <p:cNvSpPr/>
          <p:nvPr/>
        </p:nvSpPr>
        <p:spPr>
          <a:xfrm>
            <a:off x="654483" y="4823181"/>
            <a:ext cx="221951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2400" dirty="0">
                <a:solidFill>
                  <a:srgbClr val="FFFFFF"/>
                </a:solidFill>
              </a:rPr>
              <a:t>6 Dicembre 2017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293" y="38100"/>
            <a:ext cx="1549709" cy="69294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0" y="-2479"/>
            <a:ext cx="9144000" cy="774098"/>
          </a:xfrm>
          <a:prstGeom prst="rect">
            <a:avLst/>
          </a:prstGeom>
          <a:solidFill>
            <a:srgbClr val="9A001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9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" y="6316331"/>
            <a:ext cx="9144000" cy="541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40292" y="18533"/>
            <a:ext cx="1619558" cy="72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6915149" y="6395396"/>
            <a:ext cx="2057401" cy="383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  <a:t>2</a:t>
            </a:fld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915149" y="6395396"/>
            <a:ext cx="2057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0" name="Shape 52">
            <a:extLst>
              <a:ext uri="{FF2B5EF4-FFF2-40B4-BE49-F238E27FC236}">
                <a16:creationId xmlns:a16="http://schemas.microsoft.com/office/drawing/2014/main" id="{87E00A72-7B10-4890-9E95-A684EF94C906}"/>
              </a:ext>
            </a:extLst>
          </p:cNvPr>
          <p:cNvSpPr/>
          <p:nvPr/>
        </p:nvSpPr>
        <p:spPr>
          <a:xfrm>
            <a:off x="1282895" y="2459504"/>
            <a:ext cx="657820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r>
              <a:rPr lang="it-IT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GRAZIE</a:t>
            </a:r>
          </a:p>
          <a:p>
            <a:pPr lvl="0" algn="ctr"/>
            <a:r>
              <a:rPr lang="it-IT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</a:t>
            </a:r>
          </a:p>
          <a:p>
            <a:pPr lvl="0" algn="ctr"/>
            <a:r>
              <a:rPr lang="it-IT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L’ATTENZIONE!</a:t>
            </a:r>
            <a:endParaRPr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</Words>
  <Application>Microsoft Office PowerPoint</Application>
  <PresentationFormat>Presentazione su schermo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Default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Abdelilah Lahmer</cp:lastModifiedBy>
  <cp:revision>8</cp:revision>
  <dcterms:modified xsi:type="dcterms:W3CDTF">2017-12-02T18:49:26Z</dcterms:modified>
</cp:coreProperties>
</file>